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1" r:id="rId1"/>
    <p:sldMasterId id="2147483704" r:id="rId2"/>
    <p:sldMasterId id="2147483716" r:id="rId3"/>
  </p:sldMasterIdLst>
  <p:notesMasterIdLst>
    <p:notesMasterId r:id="rId30"/>
  </p:notesMasterIdLst>
  <p:sldIdLst>
    <p:sldId id="256" r:id="rId4"/>
    <p:sldId id="264" r:id="rId5"/>
    <p:sldId id="266" r:id="rId6"/>
    <p:sldId id="259" r:id="rId7"/>
    <p:sldId id="301" r:id="rId8"/>
    <p:sldId id="269" r:id="rId9"/>
    <p:sldId id="344" r:id="rId10"/>
    <p:sldId id="308" r:id="rId11"/>
    <p:sldId id="347" r:id="rId12"/>
    <p:sldId id="260" r:id="rId13"/>
    <p:sldId id="306" r:id="rId14"/>
    <p:sldId id="277" r:id="rId15"/>
    <p:sldId id="298" r:id="rId16"/>
    <p:sldId id="267" r:id="rId17"/>
    <p:sldId id="297" r:id="rId18"/>
    <p:sldId id="275" r:id="rId19"/>
    <p:sldId id="285" r:id="rId20"/>
    <p:sldId id="299" r:id="rId21"/>
    <p:sldId id="309" r:id="rId22"/>
    <p:sldId id="284" r:id="rId23"/>
    <p:sldId id="294" r:id="rId24"/>
    <p:sldId id="278" r:id="rId25"/>
    <p:sldId id="345" r:id="rId26"/>
    <p:sldId id="324" r:id="rId27"/>
    <p:sldId id="311" r:id="rId28"/>
    <p:sldId id="316" r:id="rId29"/>
  </p:sldIdLst>
  <p:sldSz cx="9144000" cy="5143500" type="screen16x9"/>
  <p:notesSz cx="6858000" cy="9144000"/>
  <p:embeddedFontLst>
    <p:embeddedFont>
      <p:font typeface="Arial Black" panose="020B0A04020102020204" pitchFamily="34" charset="0"/>
      <p:bold r:id="rId31"/>
    </p:embeddedFont>
    <p:embeddedFont>
      <p:font typeface="Calibri" panose="020F0502020204030204" pitchFamily="34" charset="0"/>
      <p:regular r:id="rId32"/>
      <p:bold r:id="rId33"/>
      <p:italic r:id="rId34"/>
      <p:boldItalic r:id="rId35"/>
    </p:embeddedFont>
    <p:embeddedFont>
      <p:font typeface="Caveat" pitchFamily="2" charset="0"/>
      <p:regular r:id="rId36"/>
      <p:bold r:id="rId37"/>
    </p:embeddedFont>
    <p:embeddedFont>
      <p:font typeface="Fira Sans" panose="020B0503050000020004" pitchFamily="34" charset="0"/>
      <p:regular r:id="rId38"/>
      <p:bold r:id="rId39"/>
      <p:italic r:id="rId40"/>
      <p:boldItalic r:id="rId41"/>
    </p:embeddedFont>
    <p:embeddedFont>
      <p:font typeface="Lexend Tera" panose="020B0604020202020204" charset="0"/>
      <p:regular r:id="rId42"/>
      <p:bold r:id="rId43"/>
    </p:embeddedFont>
    <p:embeddedFont>
      <p:font typeface="Montserrat" panose="00000500000000000000" pitchFamily="2" charset="0"/>
      <p:regular r:id="rId44"/>
      <p:bold r:id="rId45"/>
      <p:italic r:id="rId46"/>
      <p:boldItalic r:id="rId47"/>
    </p:embeddedFont>
    <p:embeddedFont>
      <p:font typeface="Nunito" pitchFamily="2" charset="0"/>
      <p:regular r:id="rId48"/>
      <p:bold r:id="rId49"/>
      <p:italic r:id="rId50"/>
      <p:boldItalic r:id="rId51"/>
    </p:embeddedFont>
    <p:embeddedFont>
      <p:font typeface="Open Sans" panose="020B0606030504020204" pitchFamily="2" charset="0"/>
      <p:regular r:id="rId52"/>
      <p:bold r:id="rId53"/>
      <p:italic r:id="rId54"/>
      <p:boldItalic r:id="rId55"/>
    </p:embeddedFont>
    <p:embeddedFont>
      <p:font typeface="Times" panose="02020603050405020304" pitchFamily="18" charset="0"/>
      <p:regular r:id="rId56"/>
      <p:bold r:id="rId57"/>
      <p:italic r:id="rId58"/>
      <p:boldItalic r:id="rId59"/>
    </p:embeddedFont>
    <p:embeddedFont>
      <p:font typeface="work sans" pitchFamily="2" charset="0"/>
      <p:regular r:id="rId60"/>
      <p:bold r:id="rId61"/>
      <p:italic r:id="rId62"/>
      <p:boldItalic r:id="rId63"/>
    </p:embeddedFont>
    <p:embeddedFont>
      <p:font typeface="yeseva one" panose="00000500000000000000" pitchFamily="2" charset="0"/>
      <p:regular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oppy Nevin-Adley" initials="PNA" lastIdx="1" clrIdx="0">
    <p:extLst>
      <p:ext uri="{19B8F6BF-5375-455C-9EA6-DF929625EA0E}">
        <p15:presenceInfo xmlns:p15="http://schemas.microsoft.com/office/powerpoint/2012/main" userId="0377bc48534ebb8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694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DD985F-B71A-4889-89E9-50750A89C3E2}">
  <a:tblStyle styleId="{5CDD985F-B71A-4889-89E9-50750A89C3E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0" d="100"/>
          <a:sy n="80" d="100"/>
        </p:scale>
        <p:origin x="90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font" Target="fonts/font12.fntdata"/><Relationship Id="rId47" Type="http://schemas.openxmlformats.org/officeDocument/2006/relationships/font" Target="fonts/font17.fntdata"/><Relationship Id="rId63" Type="http://schemas.openxmlformats.org/officeDocument/2006/relationships/font" Target="fonts/font33.fntdata"/><Relationship Id="rId68"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font" Target="fonts/font23.fntdata"/><Relationship Id="rId58" Type="http://schemas.openxmlformats.org/officeDocument/2006/relationships/font" Target="fonts/font28.fntdata"/><Relationship Id="rId66" Type="http://schemas.openxmlformats.org/officeDocument/2006/relationships/presProps" Target="presProps.xml"/><Relationship Id="rId5" Type="http://schemas.openxmlformats.org/officeDocument/2006/relationships/slide" Target="slides/slide2.xml"/><Relationship Id="rId61" Type="http://schemas.openxmlformats.org/officeDocument/2006/relationships/font" Target="fonts/font31.fntdata"/><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56" Type="http://schemas.openxmlformats.org/officeDocument/2006/relationships/font" Target="fonts/font26.fntdata"/><Relationship Id="rId64" Type="http://schemas.openxmlformats.org/officeDocument/2006/relationships/font" Target="fonts/font34.fntdata"/><Relationship Id="rId69" Type="http://schemas.openxmlformats.org/officeDocument/2006/relationships/tableStyles" Target="tableStyles.xml"/><Relationship Id="rId8" Type="http://schemas.openxmlformats.org/officeDocument/2006/relationships/slide" Target="slides/slide5.xml"/><Relationship Id="rId51" Type="http://schemas.openxmlformats.org/officeDocument/2006/relationships/font" Target="fonts/font21.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59" Type="http://schemas.openxmlformats.org/officeDocument/2006/relationships/font" Target="fonts/font29.fntdata"/><Relationship Id="rId67" Type="http://schemas.openxmlformats.org/officeDocument/2006/relationships/viewProps" Target="viewProps.xml"/><Relationship Id="rId20" Type="http://schemas.openxmlformats.org/officeDocument/2006/relationships/slide" Target="slides/slide17.xml"/><Relationship Id="rId41" Type="http://schemas.openxmlformats.org/officeDocument/2006/relationships/font" Target="fonts/font11.fntdata"/><Relationship Id="rId54" Type="http://schemas.openxmlformats.org/officeDocument/2006/relationships/font" Target="fonts/font24.fntdata"/><Relationship Id="rId62" Type="http://schemas.openxmlformats.org/officeDocument/2006/relationships/font" Target="fonts/font32.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font" Target="fonts/font6.fntdata"/><Relationship Id="rId49" Type="http://schemas.openxmlformats.org/officeDocument/2006/relationships/font" Target="fonts/font19.fntdata"/><Relationship Id="rId57" Type="http://schemas.openxmlformats.org/officeDocument/2006/relationships/font" Target="fonts/font27.fntdata"/><Relationship Id="rId10" Type="http://schemas.openxmlformats.org/officeDocument/2006/relationships/slide" Target="slides/slide7.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font" Target="fonts/font22.fntdata"/><Relationship Id="rId60" Type="http://schemas.openxmlformats.org/officeDocument/2006/relationships/font" Target="fonts/font30.fntdata"/><Relationship Id="rId65" Type="http://schemas.openxmlformats.org/officeDocument/2006/relationships/commentAuthors" Target="commentAuthor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font" Target="fonts/font9.fntdata"/><Relationship Id="rId34" Type="http://schemas.openxmlformats.org/officeDocument/2006/relationships/font" Target="fonts/font4.fntdata"/><Relationship Id="rId50" Type="http://schemas.openxmlformats.org/officeDocument/2006/relationships/font" Target="fonts/font20.fntdata"/><Relationship Id="rId55" Type="http://schemas.openxmlformats.org/officeDocument/2006/relationships/font" Target="fonts/font25.fntdata"/></Relationships>
</file>

<file path=ppt/media/image1.jpeg>
</file>

<file path=ppt/media/image10.jpg>
</file>

<file path=ppt/media/image11.jpg>
</file>

<file path=ppt/media/image12.jpg>
</file>

<file path=ppt/media/image13.png>
</file>

<file path=ppt/media/image14.jpg>
</file>

<file path=ppt/media/image15.jpg>
</file>

<file path=ppt/media/image16.jpg>
</file>

<file path=ppt/media/image17.jpg>
</file>

<file path=ppt/media/image18.jpg>
</file>

<file path=ppt/media/image19.png>
</file>

<file path=ppt/media/image2.jpeg>
</file>

<file path=ppt/media/image20.jpg>
</file>

<file path=ppt/media/image21.jpg>
</file>

<file path=ppt/media/image22.jpg>
</file>

<file path=ppt/media/image23.jpg>
</file>

<file path=ppt/media/image24.png>
</file>

<file path=ppt/media/image25.png>
</file>

<file path=ppt/media/image26.png>
</file>

<file path=ppt/media/image27.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15bba5e9cf0_0_34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15bba5e9cf0_0_3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4"/>
        <p:cNvGrpSpPr/>
        <p:nvPr/>
      </p:nvGrpSpPr>
      <p:grpSpPr>
        <a:xfrm>
          <a:off x="0" y="0"/>
          <a:ext cx="0" cy="0"/>
          <a:chOff x="0" y="0"/>
          <a:chExt cx="0" cy="0"/>
        </a:xfrm>
      </p:grpSpPr>
      <p:sp>
        <p:nvSpPr>
          <p:cNvPr id="1645" name="Google Shape;1645;g15bba5e9cf0_0_47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6" name="Google Shape;1646;g15bba5e9cf0_0_47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15bba5e9cf0_0_3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15bba5e9cf0_0_3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2"/>
        <p:cNvGrpSpPr/>
        <p:nvPr/>
      </p:nvGrpSpPr>
      <p:grpSpPr>
        <a:xfrm>
          <a:off x="0" y="0"/>
          <a:ext cx="0" cy="0"/>
          <a:chOff x="0" y="0"/>
          <a:chExt cx="0" cy="0"/>
        </a:xfrm>
      </p:grpSpPr>
      <p:sp>
        <p:nvSpPr>
          <p:cNvPr id="1283" name="Google Shape;1283;g15bba5e9cf0_0_4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4" name="Google Shape;1284;g15bba5e9cf0_0_4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15bba5e9cf0_0_35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15bba5e9cf0_0_35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8"/>
        <p:cNvGrpSpPr/>
        <p:nvPr/>
      </p:nvGrpSpPr>
      <p:grpSpPr>
        <a:xfrm>
          <a:off x="0" y="0"/>
          <a:ext cx="0" cy="0"/>
          <a:chOff x="0" y="0"/>
          <a:chExt cx="0" cy="0"/>
        </a:xfrm>
      </p:grpSpPr>
      <p:sp>
        <p:nvSpPr>
          <p:cNvPr id="1209" name="Google Shape;1209;g15bba5e9cf0_0_4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0" name="Google Shape;1210;g15bba5e9cf0_0_4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15bba5e9cf0_0_37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15bba5e9cf0_0_37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g15bba5e9cf0_0_39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 name="Google Shape;886;g15bba5e9cf0_0_39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4"/>
        <p:cNvGrpSpPr/>
        <p:nvPr/>
      </p:nvGrpSpPr>
      <p:grpSpPr>
        <a:xfrm>
          <a:off x="0" y="0"/>
          <a:ext cx="0" cy="0"/>
          <a:chOff x="0" y="0"/>
          <a:chExt cx="0" cy="0"/>
        </a:xfrm>
      </p:grpSpPr>
      <p:sp>
        <p:nvSpPr>
          <p:cNvPr id="1365" name="Google Shape;1365;g15bba5e9cf0_0_44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6" name="Google Shape;1366;g15bba5e9cf0_0_4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9"/>
        <p:cNvGrpSpPr/>
        <p:nvPr/>
      </p:nvGrpSpPr>
      <p:grpSpPr>
        <a:xfrm>
          <a:off x="0" y="0"/>
          <a:ext cx="0" cy="0"/>
          <a:chOff x="0" y="0"/>
          <a:chExt cx="0" cy="0"/>
        </a:xfrm>
      </p:grpSpPr>
      <p:sp>
        <p:nvSpPr>
          <p:cNvPr id="1670" name="Google Shape;1670;g15bba5e9cf0_0_47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1" name="Google Shape;1671;g15bba5e9cf0_0_4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9"/>
        <p:cNvGrpSpPr/>
        <p:nvPr/>
      </p:nvGrpSpPr>
      <p:grpSpPr>
        <a:xfrm>
          <a:off x="0" y="0"/>
          <a:ext cx="0" cy="0"/>
          <a:chOff x="0" y="0"/>
          <a:chExt cx="0" cy="0"/>
        </a:xfrm>
      </p:grpSpPr>
      <p:sp>
        <p:nvSpPr>
          <p:cNvPr id="880" name="Google Shape;880;g15bba5e9cf0_0_39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1" name="Google Shape;881;g15bba5e9cf0_0_39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15bba5e9cf0_0_3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15bba5e9cf0_0_3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9"/>
        <p:cNvGrpSpPr/>
        <p:nvPr/>
      </p:nvGrpSpPr>
      <p:grpSpPr>
        <a:xfrm>
          <a:off x="0" y="0"/>
          <a:ext cx="0" cy="0"/>
          <a:chOff x="0" y="0"/>
          <a:chExt cx="0" cy="0"/>
        </a:xfrm>
      </p:grpSpPr>
      <p:sp>
        <p:nvSpPr>
          <p:cNvPr id="1150" name="Google Shape;1150;g15bba5e9cf0_0_4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1" name="Google Shape;1151;g15bba5e9cf0_0_4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
        <p:cNvGrpSpPr/>
        <p:nvPr/>
      </p:nvGrpSpPr>
      <p:grpSpPr>
        <a:xfrm>
          <a:off x="0" y="0"/>
          <a:ext cx="0" cy="0"/>
          <a:chOff x="0" y="0"/>
          <a:chExt cx="0" cy="0"/>
        </a:xfrm>
      </p:grpSpPr>
      <p:sp>
        <p:nvSpPr>
          <p:cNvPr id="718" name="Google Shape;718;g15bba5e9cf0_0_37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 name="Google Shape;719;g15bba5e9cf0_0_3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0"/>
        <p:cNvGrpSpPr/>
        <p:nvPr/>
      </p:nvGrpSpPr>
      <p:grpSpPr>
        <a:xfrm>
          <a:off x="0" y="0"/>
          <a:ext cx="0" cy="0"/>
          <a:chOff x="0" y="0"/>
          <a:chExt cx="0" cy="0"/>
        </a:xfrm>
      </p:grpSpPr>
      <p:sp>
        <p:nvSpPr>
          <p:cNvPr id="2201" name="Google Shape;2201;g15bba5e9cf0_0_5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2" name="Google Shape;2202;g15bba5e9cf0_0_5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2"/>
        <p:cNvGrpSpPr/>
        <p:nvPr/>
      </p:nvGrpSpPr>
      <p:grpSpPr>
        <a:xfrm>
          <a:off x="0" y="0"/>
          <a:ext cx="0" cy="0"/>
          <a:chOff x="0" y="0"/>
          <a:chExt cx="0" cy="0"/>
        </a:xfrm>
      </p:grpSpPr>
      <p:sp>
        <p:nvSpPr>
          <p:cNvPr id="1693" name="Google Shape;1693;g15bba5e9cf0_0_47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4" name="Google Shape;1694;g15bba5e9cf0_0_47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8"/>
        <p:cNvGrpSpPr/>
        <p:nvPr/>
      </p:nvGrpSpPr>
      <p:grpSpPr>
        <a:xfrm>
          <a:off x="0" y="0"/>
          <a:ext cx="0" cy="0"/>
          <a:chOff x="0" y="0"/>
          <a:chExt cx="0" cy="0"/>
        </a:xfrm>
      </p:grpSpPr>
      <p:sp>
        <p:nvSpPr>
          <p:cNvPr id="1779" name="Google Shape;1779;g15bba5e9cf0_0_48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0" name="Google Shape;1780;g15bba5e9cf0_0_48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15bba5e9cf0_0_35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15bba5e9cf0_0_3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5bba5e9cf0_0_34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5bba5e9cf0_0_34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3"/>
        <p:cNvGrpSpPr/>
        <p:nvPr/>
      </p:nvGrpSpPr>
      <p:grpSpPr>
        <a:xfrm>
          <a:off x="0" y="0"/>
          <a:ext cx="0" cy="0"/>
          <a:chOff x="0" y="0"/>
          <a:chExt cx="0" cy="0"/>
        </a:xfrm>
      </p:grpSpPr>
      <p:sp>
        <p:nvSpPr>
          <p:cNvPr id="1444" name="Google Shape;1444;g15bba5e9cf0_0_45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5" name="Google Shape;1445;g15bba5e9cf0_0_45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15bba5e9cf0_0_36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15bba5e9cf0_0_3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0"/>
        <p:cNvGrpSpPr/>
        <p:nvPr/>
      </p:nvGrpSpPr>
      <p:grpSpPr>
        <a:xfrm>
          <a:off x="0" y="0"/>
          <a:ext cx="0" cy="0"/>
          <a:chOff x="0" y="0"/>
          <a:chExt cx="0" cy="0"/>
        </a:xfrm>
      </p:grpSpPr>
      <p:sp>
        <p:nvSpPr>
          <p:cNvPr id="1661" name="Google Shape;1661;g15bba5e9cf0_0_47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2" name="Google Shape;1662;g15bba5e9cf0_0_47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Which has lead to the </a:t>
            </a:r>
          </a:p>
        </p:txBody>
      </p:sp>
    </p:spTree>
    <p:extLst>
      <p:ext uri="{BB962C8B-B14F-4D97-AF65-F5344CB8AC3E}">
        <p14:creationId xmlns:p14="http://schemas.microsoft.com/office/powerpoint/2010/main" val="16886811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15bba5e9cf0_0_35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15bba5e9cf0_0_35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www.flaticon.com/home"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home"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3" Type="http://schemas.openxmlformats.org/officeDocument/2006/relationships/hyperlink" Target="https://www.flaticon.com/home" TargetMode="External"/><Relationship Id="rId2" Type="http://schemas.openxmlformats.org/officeDocument/2006/relationships/hyperlink" Target="https://slidesgo.com/" TargetMode="External"/><Relationship Id="rId1" Type="http://schemas.openxmlformats.org/officeDocument/2006/relationships/slideMaster" Target="../slideMasters/slideMaster3.xml"/><Relationship Id="rId4" Type="http://schemas.openxmlformats.org/officeDocument/2006/relationships/hyperlink" Target="https://www.freepik.com/home" TargetMode="Externa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1"/>
        </a:solidFill>
        <a:effectLst/>
      </p:bgPr>
    </p:bg>
    <p:spTree>
      <p:nvGrpSpPr>
        <p:cNvPr id="1" name="Shape 8"/>
        <p:cNvGrpSpPr/>
        <p:nvPr/>
      </p:nvGrpSpPr>
      <p:grpSpPr>
        <a:xfrm>
          <a:off x="0" y="0"/>
          <a:ext cx="0" cy="0"/>
          <a:chOff x="0" y="0"/>
          <a:chExt cx="0" cy="0"/>
        </a:xfrm>
      </p:grpSpPr>
      <p:sp>
        <p:nvSpPr>
          <p:cNvPr id="9" name="Google Shape;9;p2"/>
          <p:cNvSpPr/>
          <p:nvPr/>
        </p:nvSpPr>
        <p:spPr>
          <a:xfrm>
            <a:off x="1901700" y="-36625"/>
            <a:ext cx="5340600" cy="52077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2307600" y="1295425"/>
            <a:ext cx="4528800" cy="198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000"/>
              <a:buFont typeface="Lexend Tera"/>
              <a:buNone/>
              <a:defRPr sz="5000">
                <a:latin typeface="Lexend Tera"/>
                <a:ea typeface="Lexend Tera"/>
                <a:cs typeface="Lexend Tera"/>
                <a:sym typeface="Lexend Ter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307600" y="3282925"/>
            <a:ext cx="4528800" cy="66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Font typeface="Fira Sans"/>
              <a:buNone/>
              <a:defRPr sz="1600">
                <a:latin typeface="Fira Sans"/>
                <a:ea typeface="Fira Sans"/>
                <a:cs typeface="Fira Sans"/>
                <a:sym typeface="Fira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cxnSp>
        <p:nvCxnSpPr>
          <p:cNvPr id="12" name="Google Shape;12;p2"/>
          <p:cNvCxnSpPr/>
          <p:nvPr/>
        </p:nvCxnSpPr>
        <p:spPr>
          <a:xfrm rot="10800000">
            <a:off x="4572000" y="4586975"/>
            <a:ext cx="0" cy="584100"/>
          </a:xfrm>
          <a:prstGeom prst="straightConnector1">
            <a:avLst/>
          </a:prstGeom>
          <a:noFill/>
          <a:ln w="38100" cap="flat" cmpd="sng">
            <a:solidFill>
              <a:schemeClr val="accent4"/>
            </a:solidFill>
            <a:prstDash val="solid"/>
            <a:round/>
            <a:headEnd type="none" w="med" len="med"/>
            <a:tailEnd type="none" w="med" len="med"/>
          </a:ln>
        </p:spPr>
      </p:cxnSp>
      <p:cxnSp>
        <p:nvCxnSpPr>
          <p:cNvPr id="13" name="Google Shape;13;p2"/>
          <p:cNvCxnSpPr/>
          <p:nvPr/>
        </p:nvCxnSpPr>
        <p:spPr>
          <a:xfrm rot="10800000">
            <a:off x="4572000" y="-4575"/>
            <a:ext cx="0" cy="584100"/>
          </a:xfrm>
          <a:prstGeom prst="straightConnector1">
            <a:avLst/>
          </a:prstGeom>
          <a:noFill/>
          <a:ln w="38100" cap="flat" cmpd="sng">
            <a:solidFill>
              <a:schemeClr val="accent4"/>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1">
  <p:cSld name="TITLE_ONLY_2_1">
    <p:spTree>
      <p:nvGrpSpPr>
        <p:cNvPr id="1" name="Shape 80"/>
        <p:cNvGrpSpPr/>
        <p:nvPr/>
      </p:nvGrpSpPr>
      <p:grpSpPr>
        <a:xfrm>
          <a:off x="0" y="0"/>
          <a:ext cx="0" cy="0"/>
          <a:chOff x="0" y="0"/>
          <a:chExt cx="0" cy="0"/>
        </a:xfrm>
      </p:grpSpPr>
      <p:sp>
        <p:nvSpPr>
          <p:cNvPr id="81" name="Google Shape;81;p14"/>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4"/>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83" name="Google Shape;83;p14"/>
          <p:cNvSpPr txBox="1">
            <a:spLocks noGrp="1"/>
          </p:cNvSpPr>
          <p:nvPr>
            <p:ph type="subTitle" idx="1"/>
          </p:nvPr>
        </p:nvSpPr>
        <p:spPr>
          <a:xfrm>
            <a:off x="1065146" y="3410747"/>
            <a:ext cx="2076600" cy="55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4" name="Google Shape;84;p14"/>
          <p:cNvSpPr txBox="1">
            <a:spLocks noGrp="1"/>
          </p:cNvSpPr>
          <p:nvPr>
            <p:ph type="subTitle" idx="2"/>
          </p:nvPr>
        </p:nvSpPr>
        <p:spPr>
          <a:xfrm>
            <a:off x="1065167" y="3130463"/>
            <a:ext cx="20766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rtl="0">
              <a:lnSpc>
                <a:spcPct val="100000"/>
              </a:lnSpc>
              <a:spcBef>
                <a:spcPts val="0"/>
              </a:spcBef>
              <a:spcAft>
                <a:spcPts val="0"/>
              </a:spcAft>
              <a:buClr>
                <a:schemeClr val="accent4"/>
              </a:buClr>
              <a:buSzPts val="1600"/>
              <a:buNone/>
              <a:defRPr sz="1600" b="1">
                <a:solidFill>
                  <a:schemeClr val="accent4"/>
                </a:solidFill>
              </a:defRPr>
            </a:lvl2pPr>
            <a:lvl3pPr lvl="2" rtl="0">
              <a:lnSpc>
                <a:spcPct val="100000"/>
              </a:lnSpc>
              <a:spcBef>
                <a:spcPts val="0"/>
              </a:spcBef>
              <a:spcAft>
                <a:spcPts val="0"/>
              </a:spcAft>
              <a:buClr>
                <a:schemeClr val="accent4"/>
              </a:buClr>
              <a:buSzPts val="1600"/>
              <a:buNone/>
              <a:defRPr sz="1600" b="1">
                <a:solidFill>
                  <a:schemeClr val="accent4"/>
                </a:solidFill>
              </a:defRPr>
            </a:lvl3pPr>
            <a:lvl4pPr lvl="3" rtl="0">
              <a:lnSpc>
                <a:spcPct val="100000"/>
              </a:lnSpc>
              <a:spcBef>
                <a:spcPts val="0"/>
              </a:spcBef>
              <a:spcAft>
                <a:spcPts val="0"/>
              </a:spcAft>
              <a:buClr>
                <a:schemeClr val="accent4"/>
              </a:buClr>
              <a:buSzPts val="1600"/>
              <a:buNone/>
              <a:defRPr sz="1600" b="1">
                <a:solidFill>
                  <a:schemeClr val="accent4"/>
                </a:solidFill>
              </a:defRPr>
            </a:lvl4pPr>
            <a:lvl5pPr lvl="4" rtl="0">
              <a:lnSpc>
                <a:spcPct val="100000"/>
              </a:lnSpc>
              <a:spcBef>
                <a:spcPts val="0"/>
              </a:spcBef>
              <a:spcAft>
                <a:spcPts val="0"/>
              </a:spcAft>
              <a:buClr>
                <a:schemeClr val="accent4"/>
              </a:buClr>
              <a:buSzPts val="1600"/>
              <a:buNone/>
              <a:defRPr sz="1600" b="1">
                <a:solidFill>
                  <a:schemeClr val="accent4"/>
                </a:solidFill>
              </a:defRPr>
            </a:lvl5pPr>
            <a:lvl6pPr lvl="5" rtl="0">
              <a:lnSpc>
                <a:spcPct val="100000"/>
              </a:lnSpc>
              <a:spcBef>
                <a:spcPts val="0"/>
              </a:spcBef>
              <a:spcAft>
                <a:spcPts val="0"/>
              </a:spcAft>
              <a:buClr>
                <a:schemeClr val="accent4"/>
              </a:buClr>
              <a:buSzPts val="1600"/>
              <a:buNone/>
              <a:defRPr sz="1600" b="1">
                <a:solidFill>
                  <a:schemeClr val="accent4"/>
                </a:solidFill>
              </a:defRPr>
            </a:lvl6pPr>
            <a:lvl7pPr lvl="6" rtl="0">
              <a:lnSpc>
                <a:spcPct val="100000"/>
              </a:lnSpc>
              <a:spcBef>
                <a:spcPts val="0"/>
              </a:spcBef>
              <a:spcAft>
                <a:spcPts val="0"/>
              </a:spcAft>
              <a:buClr>
                <a:schemeClr val="accent4"/>
              </a:buClr>
              <a:buSzPts val="1600"/>
              <a:buNone/>
              <a:defRPr sz="1600" b="1">
                <a:solidFill>
                  <a:schemeClr val="accent4"/>
                </a:solidFill>
              </a:defRPr>
            </a:lvl7pPr>
            <a:lvl8pPr lvl="7" rtl="0">
              <a:lnSpc>
                <a:spcPct val="100000"/>
              </a:lnSpc>
              <a:spcBef>
                <a:spcPts val="0"/>
              </a:spcBef>
              <a:spcAft>
                <a:spcPts val="0"/>
              </a:spcAft>
              <a:buClr>
                <a:schemeClr val="accent4"/>
              </a:buClr>
              <a:buSzPts val="1600"/>
              <a:buNone/>
              <a:defRPr sz="1600" b="1">
                <a:solidFill>
                  <a:schemeClr val="accent4"/>
                </a:solidFill>
              </a:defRPr>
            </a:lvl8pPr>
            <a:lvl9pPr lvl="8"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85" name="Google Shape;85;p14"/>
          <p:cNvSpPr txBox="1">
            <a:spLocks noGrp="1"/>
          </p:cNvSpPr>
          <p:nvPr>
            <p:ph type="title" idx="3" hasCustomPrompt="1"/>
          </p:nvPr>
        </p:nvSpPr>
        <p:spPr>
          <a:xfrm>
            <a:off x="1463708" y="1854125"/>
            <a:ext cx="1279500" cy="929700"/>
          </a:xfrm>
          <a:prstGeom prst="rect">
            <a:avLst/>
          </a:prstGeom>
          <a:effectLst>
            <a:outerShdw blurRad="57150" dist="19050" dir="5400000" algn="bl" rotWithShape="0">
              <a:srgbClr val="000000">
                <a:alpha val="42000"/>
              </a:srgbClr>
            </a:outerShdw>
          </a:effectLst>
        </p:spPr>
        <p:txBody>
          <a:bodyPr spcFirstLastPara="1" wrap="square" lIns="91425" tIns="91425" rIns="91425" bIns="91425" anchor="ctr" anchorCtr="0">
            <a:noAutofit/>
          </a:bodyPr>
          <a:lstStyle>
            <a:lvl1pPr lvl="0" rtl="0">
              <a:spcBef>
                <a:spcPts val="0"/>
              </a:spcBef>
              <a:spcAft>
                <a:spcPts val="0"/>
              </a:spcAft>
              <a:buClr>
                <a:schemeClr val="lt1"/>
              </a:buClr>
              <a:buSzPts val="5000"/>
              <a:buNone/>
              <a:defRPr sz="5000">
                <a:solidFill>
                  <a:schemeClr val="lt1"/>
                </a:solidFill>
              </a:defRPr>
            </a:lvl1pPr>
            <a:lvl2pPr lvl="1"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sp>
        <p:nvSpPr>
          <p:cNvPr id="86" name="Google Shape;86;p14"/>
          <p:cNvSpPr txBox="1">
            <a:spLocks noGrp="1"/>
          </p:cNvSpPr>
          <p:nvPr>
            <p:ph type="subTitle" idx="4"/>
          </p:nvPr>
        </p:nvSpPr>
        <p:spPr>
          <a:xfrm>
            <a:off x="3533663" y="3410747"/>
            <a:ext cx="2076600" cy="55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7" name="Google Shape;87;p14"/>
          <p:cNvSpPr txBox="1">
            <a:spLocks noGrp="1"/>
          </p:cNvSpPr>
          <p:nvPr>
            <p:ph type="subTitle" idx="5"/>
          </p:nvPr>
        </p:nvSpPr>
        <p:spPr>
          <a:xfrm>
            <a:off x="3533684" y="3130463"/>
            <a:ext cx="20766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rtl="0">
              <a:lnSpc>
                <a:spcPct val="100000"/>
              </a:lnSpc>
              <a:spcBef>
                <a:spcPts val="0"/>
              </a:spcBef>
              <a:spcAft>
                <a:spcPts val="0"/>
              </a:spcAft>
              <a:buClr>
                <a:schemeClr val="accent4"/>
              </a:buClr>
              <a:buSzPts val="1600"/>
              <a:buNone/>
              <a:defRPr sz="1600" b="1">
                <a:solidFill>
                  <a:schemeClr val="accent4"/>
                </a:solidFill>
              </a:defRPr>
            </a:lvl2pPr>
            <a:lvl3pPr lvl="2" rtl="0">
              <a:lnSpc>
                <a:spcPct val="100000"/>
              </a:lnSpc>
              <a:spcBef>
                <a:spcPts val="0"/>
              </a:spcBef>
              <a:spcAft>
                <a:spcPts val="0"/>
              </a:spcAft>
              <a:buClr>
                <a:schemeClr val="accent4"/>
              </a:buClr>
              <a:buSzPts val="1600"/>
              <a:buNone/>
              <a:defRPr sz="1600" b="1">
                <a:solidFill>
                  <a:schemeClr val="accent4"/>
                </a:solidFill>
              </a:defRPr>
            </a:lvl3pPr>
            <a:lvl4pPr lvl="3" rtl="0">
              <a:lnSpc>
                <a:spcPct val="100000"/>
              </a:lnSpc>
              <a:spcBef>
                <a:spcPts val="0"/>
              </a:spcBef>
              <a:spcAft>
                <a:spcPts val="0"/>
              </a:spcAft>
              <a:buClr>
                <a:schemeClr val="accent4"/>
              </a:buClr>
              <a:buSzPts val="1600"/>
              <a:buNone/>
              <a:defRPr sz="1600" b="1">
                <a:solidFill>
                  <a:schemeClr val="accent4"/>
                </a:solidFill>
              </a:defRPr>
            </a:lvl4pPr>
            <a:lvl5pPr lvl="4" rtl="0">
              <a:lnSpc>
                <a:spcPct val="100000"/>
              </a:lnSpc>
              <a:spcBef>
                <a:spcPts val="0"/>
              </a:spcBef>
              <a:spcAft>
                <a:spcPts val="0"/>
              </a:spcAft>
              <a:buClr>
                <a:schemeClr val="accent4"/>
              </a:buClr>
              <a:buSzPts val="1600"/>
              <a:buNone/>
              <a:defRPr sz="1600" b="1">
                <a:solidFill>
                  <a:schemeClr val="accent4"/>
                </a:solidFill>
              </a:defRPr>
            </a:lvl5pPr>
            <a:lvl6pPr lvl="5" rtl="0">
              <a:lnSpc>
                <a:spcPct val="100000"/>
              </a:lnSpc>
              <a:spcBef>
                <a:spcPts val="0"/>
              </a:spcBef>
              <a:spcAft>
                <a:spcPts val="0"/>
              </a:spcAft>
              <a:buClr>
                <a:schemeClr val="accent4"/>
              </a:buClr>
              <a:buSzPts val="1600"/>
              <a:buNone/>
              <a:defRPr sz="1600" b="1">
                <a:solidFill>
                  <a:schemeClr val="accent4"/>
                </a:solidFill>
              </a:defRPr>
            </a:lvl6pPr>
            <a:lvl7pPr lvl="6" rtl="0">
              <a:lnSpc>
                <a:spcPct val="100000"/>
              </a:lnSpc>
              <a:spcBef>
                <a:spcPts val="0"/>
              </a:spcBef>
              <a:spcAft>
                <a:spcPts val="0"/>
              </a:spcAft>
              <a:buClr>
                <a:schemeClr val="accent4"/>
              </a:buClr>
              <a:buSzPts val="1600"/>
              <a:buNone/>
              <a:defRPr sz="1600" b="1">
                <a:solidFill>
                  <a:schemeClr val="accent4"/>
                </a:solidFill>
              </a:defRPr>
            </a:lvl7pPr>
            <a:lvl8pPr lvl="7" rtl="0">
              <a:lnSpc>
                <a:spcPct val="100000"/>
              </a:lnSpc>
              <a:spcBef>
                <a:spcPts val="0"/>
              </a:spcBef>
              <a:spcAft>
                <a:spcPts val="0"/>
              </a:spcAft>
              <a:buClr>
                <a:schemeClr val="accent4"/>
              </a:buClr>
              <a:buSzPts val="1600"/>
              <a:buNone/>
              <a:defRPr sz="1600" b="1">
                <a:solidFill>
                  <a:schemeClr val="accent4"/>
                </a:solidFill>
              </a:defRPr>
            </a:lvl8pPr>
            <a:lvl9pPr lvl="8"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88" name="Google Shape;88;p14"/>
          <p:cNvSpPr txBox="1">
            <a:spLocks noGrp="1"/>
          </p:cNvSpPr>
          <p:nvPr>
            <p:ph type="title" idx="6" hasCustomPrompt="1"/>
          </p:nvPr>
        </p:nvSpPr>
        <p:spPr>
          <a:xfrm>
            <a:off x="3932250" y="1854125"/>
            <a:ext cx="1279500" cy="929700"/>
          </a:xfrm>
          <a:prstGeom prst="rect">
            <a:avLst/>
          </a:prstGeom>
          <a:effectLst>
            <a:outerShdw blurRad="57150" dist="19050" dir="5400000" algn="bl" rotWithShape="0">
              <a:srgbClr val="000000">
                <a:alpha val="42000"/>
              </a:srgbClr>
            </a:outerShdw>
          </a:effectLst>
        </p:spPr>
        <p:txBody>
          <a:bodyPr spcFirstLastPara="1" wrap="square" lIns="91425" tIns="91425" rIns="91425" bIns="91425" anchor="ctr" anchorCtr="0">
            <a:noAutofit/>
          </a:bodyPr>
          <a:lstStyle>
            <a:lvl1pPr lvl="0" rtl="0">
              <a:spcBef>
                <a:spcPts val="0"/>
              </a:spcBef>
              <a:spcAft>
                <a:spcPts val="0"/>
              </a:spcAft>
              <a:buClr>
                <a:schemeClr val="lt1"/>
              </a:buClr>
              <a:buSzPts val="5000"/>
              <a:buNone/>
              <a:defRPr sz="5000">
                <a:solidFill>
                  <a:schemeClr val="lt1"/>
                </a:solidFill>
              </a:defRPr>
            </a:lvl1pPr>
            <a:lvl2pPr lvl="1"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sp>
        <p:nvSpPr>
          <p:cNvPr id="89" name="Google Shape;89;p14"/>
          <p:cNvSpPr txBox="1">
            <a:spLocks noGrp="1"/>
          </p:cNvSpPr>
          <p:nvPr>
            <p:ph type="subTitle" idx="7"/>
          </p:nvPr>
        </p:nvSpPr>
        <p:spPr>
          <a:xfrm>
            <a:off x="6002221" y="3410747"/>
            <a:ext cx="2076600" cy="55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0" name="Google Shape;90;p14"/>
          <p:cNvSpPr txBox="1">
            <a:spLocks noGrp="1"/>
          </p:cNvSpPr>
          <p:nvPr>
            <p:ph type="subTitle" idx="8"/>
          </p:nvPr>
        </p:nvSpPr>
        <p:spPr>
          <a:xfrm>
            <a:off x="6002242" y="3130463"/>
            <a:ext cx="20766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rtl="0">
              <a:lnSpc>
                <a:spcPct val="100000"/>
              </a:lnSpc>
              <a:spcBef>
                <a:spcPts val="0"/>
              </a:spcBef>
              <a:spcAft>
                <a:spcPts val="0"/>
              </a:spcAft>
              <a:buClr>
                <a:schemeClr val="accent4"/>
              </a:buClr>
              <a:buSzPts val="1600"/>
              <a:buNone/>
              <a:defRPr sz="1600" b="1">
                <a:solidFill>
                  <a:schemeClr val="accent4"/>
                </a:solidFill>
              </a:defRPr>
            </a:lvl2pPr>
            <a:lvl3pPr lvl="2" rtl="0">
              <a:lnSpc>
                <a:spcPct val="100000"/>
              </a:lnSpc>
              <a:spcBef>
                <a:spcPts val="0"/>
              </a:spcBef>
              <a:spcAft>
                <a:spcPts val="0"/>
              </a:spcAft>
              <a:buClr>
                <a:schemeClr val="accent4"/>
              </a:buClr>
              <a:buSzPts val="1600"/>
              <a:buNone/>
              <a:defRPr sz="1600" b="1">
                <a:solidFill>
                  <a:schemeClr val="accent4"/>
                </a:solidFill>
              </a:defRPr>
            </a:lvl3pPr>
            <a:lvl4pPr lvl="3" rtl="0">
              <a:lnSpc>
                <a:spcPct val="100000"/>
              </a:lnSpc>
              <a:spcBef>
                <a:spcPts val="0"/>
              </a:spcBef>
              <a:spcAft>
                <a:spcPts val="0"/>
              </a:spcAft>
              <a:buClr>
                <a:schemeClr val="accent4"/>
              </a:buClr>
              <a:buSzPts val="1600"/>
              <a:buNone/>
              <a:defRPr sz="1600" b="1">
                <a:solidFill>
                  <a:schemeClr val="accent4"/>
                </a:solidFill>
              </a:defRPr>
            </a:lvl4pPr>
            <a:lvl5pPr lvl="4" rtl="0">
              <a:lnSpc>
                <a:spcPct val="100000"/>
              </a:lnSpc>
              <a:spcBef>
                <a:spcPts val="0"/>
              </a:spcBef>
              <a:spcAft>
                <a:spcPts val="0"/>
              </a:spcAft>
              <a:buClr>
                <a:schemeClr val="accent4"/>
              </a:buClr>
              <a:buSzPts val="1600"/>
              <a:buNone/>
              <a:defRPr sz="1600" b="1">
                <a:solidFill>
                  <a:schemeClr val="accent4"/>
                </a:solidFill>
              </a:defRPr>
            </a:lvl5pPr>
            <a:lvl6pPr lvl="5" rtl="0">
              <a:lnSpc>
                <a:spcPct val="100000"/>
              </a:lnSpc>
              <a:spcBef>
                <a:spcPts val="0"/>
              </a:spcBef>
              <a:spcAft>
                <a:spcPts val="0"/>
              </a:spcAft>
              <a:buClr>
                <a:schemeClr val="accent4"/>
              </a:buClr>
              <a:buSzPts val="1600"/>
              <a:buNone/>
              <a:defRPr sz="1600" b="1">
                <a:solidFill>
                  <a:schemeClr val="accent4"/>
                </a:solidFill>
              </a:defRPr>
            </a:lvl6pPr>
            <a:lvl7pPr lvl="6" rtl="0">
              <a:lnSpc>
                <a:spcPct val="100000"/>
              </a:lnSpc>
              <a:spcBef>
                <a:spcPts val="0"/>
              </a:spcBef>
              <a:spcAft>
                <a:spcPts val="0"/>
              </a:spcAft>
              <a:buClr>
                <a:schemeClr val="accent4"/>
              </a:buClr>
              <a:buSzPts val="1600"/>
              <a:buNone/>
              <a:defRPr sz="1600" b="1">
                <a:solidFill>
                  <a:schemeClr val="accent4"/>
                </a:solidFill>
              </a:defRPr>
            </a:lvl7pPr>
            <a:lvl8pPr lvl="7" rtl="0">
              <a:lnSpc>
                <a:spcPct val="100000"/>
              </a:lnSpc>
              <a:spcBef>
                <a:spcPts val="0"/>
              </a:spcBef>
              <a:spcAft>
                <a:spcPts val="0"/>
              </a:spcAft>
              <a:buClr>
                <a:schemeClr val="accent4"/>
              </a:buClr>
              <a:buSzPts val="1600"/>
              <a:buNone/>
              <a:defRPr sz="1600" b="1">
                <a:solidFill>
                  <a:schemeClr val="accent4"/>
                </a:solidFill>
              </a:defRPr>
            </a:lvl8pPr>
            <a:lvl9pPr lvl="8"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91" name="Google Shape;91;p14"/>
          <p:cNvSpPr txBox="1">
            <a:spLocks noGrp="1"/>
          </p:cNvSpPr>
          <p:nvPr>
            <p:ph type="title" idx="9" hasCustomPrompt="1"/>
          </p:nvPr>
        </p:nvSpPr>
        <p:spPr>
          <a:xfrm>
            <a:off x="6400783" y="1854125"/>
            <a:ext cx="1279500" cy="929700"/>
          </a:xfrm>
          <a:prstGeom prst="rect">
            <a:avLst/>
          </a:prstGeom>
          <a:effectLst>
            <a:outerShdw blurRad="57150" dist="19050" dir="5400000" algn="bl" rotWithShape="0">
              <a:srgbClr val="000000">
                <a:alpha val="42000"/>
              </a:srgbClr>
            </a:outerShdw>
          </a:effectLst>
        </p:spPr>
        <p:txBody>
          <a:bodyPr spcFirstLastPara="1" wrap="square" lIns="91425" tIns="91425" rIns="91425" bIns="91425" anchor="ctr" anchorCtr="0">
            <a:noAutofit/>
          </a:bodyPr>
          <a:lstStyle>
            <a:lvl1pPr lvl="0" rtl="0">
              <a:spcBef>
                <a:spcPts val="0"/>
              </a:spcBef>
              <a:spcAft>
                <a:spcPts val="0"/>
              </a:spcAft>
              <a:buClr>
                <a:schemeClr val="lt1"/>
              </a:buClr>
              <a:buSzPts val="5000"/>
              <a:buNone/>
              <a:defRPr sz="5000">
                <a:solidFill>
                  <a:schemeClr val="lt1"/>
                </a:solidFill>
              </a:defRPr>
            </a:lvl1pPr>
            <a:lvl2pPr lvl="1"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1">
  <p:cSld name="TITLE_AND_BODY_1">
    <p:bg>
      <p:bgPr>
        <a:solidFill>
          <a:schemeClr val="dk2"/>
        </a:solidFill>
        <a:effectLst/>
      </p:bgPr>
    </p:bg>
    <p:spTree>
      <p:nvGrpSpPr>
        <p:cNvPr id="1" name="Shape 122"/>
        <p:cNvGrpSpPr/>
        <p:nvPr/>
      </p:nvGrpSpPr>
      <p:grpSpPr>
        <a:xfrm>
          <a:off x="0" y="0"/>
          <a:ext cx="0" cy="0"/>
          <a:chOff x="0" y="0"/>
          <a:chExt cx="0" cy="0"/>
        </a:xfrm>
      </p:grpSpPr>
      <p:sp>
        <p:nvSpPr>
          <p:cNvPr id="123" name="Google Shape;123;p20"/>
          <p:cNvSpPr/>
          <p:nvPr/>
        </p:nvSpPr>
        <p:spPr>
          <a:xfrm>
            <a:off x="0" y="764200"/>
            <a:ext cx="9144000" cy="3835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0"/>
          <p:cNvSpPr txBox="1">
            <a:spLocks noGrp="1"/>
          </p:cNvSpPr>
          <p:nvPr>
            <p:ph type="subTitle" idx="1"/>
          </p:nvPr>
        </p:nvSpPr>
        <p:spPr>
          <a:xfrm>
            <a:off x="1276938" y="3389113"/>
            <a:ext cx="29322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20"/>
          <p:cNvSpPr txBox="1">
            <a:spLocks noGrp="1"/>
          </p:cNvSpPr>
          <p:nvPr>
            <p:ph type="subTitle" idx="2"/>
          </p:nvPr>
        </p:nvSpPr>
        <p:spPr>
          <a:xfrm>
            <a:off x="4934788" y="3389113"/>
            <a:ext cx="29322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6" name="Google Shape;126;p20"/>
          <p:cNvSpPr txBox="1">
            <a:spLocks noGrp="1"/>
          </p:cNvSpPr>
          <p:nvPr>
            <p:ph type="subTitle" idx="3"/>
          </p:nvPr>
        </p:nvSpPr>
        <p:spPr>
          <a:xfrm>
            <a:off x="1276950" y="3018538"/>
            <a:ext cx="29322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27" name="Google Shape;127;p20"/>
          <p:cNvSpPr txBox="1">
            <a:spLocks noGrp="1"/>
          </p:cNvSpPr>
          <p:nvPr>
            <p:ph type="subTitle" idx="4"/>
          </p:nvPr>
        </p:nvSpPr>
        <p:spPr>
          <a:xfrm>
            <a:off x="4934800" y="3018538"/>
            <a:ext cx="29322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28" name="Google Shape;128;p20"/>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0"/>
          <p:cNvSpPr txBox="1">
            <a:spLocks noGrp="1"/>
          </p:cNvSpPr>
          <p:nvPr>
            <p:ph type="title"/>
          </p:nvPr>
        </p:nvSpPr>
        <p:spPr>
          <a:xfrm>
            <a:off x="713225" y="585050"/>
            <a:ext cx="7717500" cy="474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TITLE_AND_BODY_1_1">
    <p:bg>
      <p:bgPr>
        <a:solidFill>
          <a:schemeClr val="accent6"/>
        </a:solidFill>
        <a:effectLst/>
      </p:bgPr>
    </p:bg>
    <p:spTree>
      <p:nvGrpSpPr>
        <p:cNvPr id="1" name="Shape 152"/>
        <p:cNvGrpSpPr/>
        <p:nvPr/>
      </p:nvGrpSpPr>
      <p:grpSpPr>
        <a:xfrm>
          <a:off x="0" y="0"/>
          <a:ext cx="0" cy="0"/>
          <a:chOff x="0" y="0"/>
          <a:chExt cx="0" cy="0"/>
        </a:xfrm>
      </p:grpSpPr>
      <p:sp>
        <p:nvSpPr>
          <p:cNvPr id="153" name="Google Shape;153;p24"/>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4"/>
          <p:cNvSpPr txBox="1">
            <a:spLocks noGrp="1"/>
          </p:cNvSpPr>
          <p:nvPr>
            <p:ph type="subTitle" idx="1"/>
          </p:nvPr>
        </p:nvSpPr>
        <p:spPr>
          <a:xfrm>
            <a:off x="713225" y="1840613"/>
            <a:ext cx="25947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5" name="Google Shape;155;p24"/>
          <p:cNvSpPr txBox="1">
            <a:spLocks noGrp="1"/>
          </p:cNvSpPr>
          <p:nvPr>
            <p:ph type="subTitle" idx="2"/>
          </p:nvPr>
        </p:nvSpPr>
        <p:spPr>
          <a:xfrm>
            <a:off x="713236" y="1470038"/>
            <a:ext cx="25947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56" name="Google Shape;156;p24"/>
          <p:cNvSpPr txBox="1">
            <a:spLocks noGrp="1"/>
          </p:cNvSpPr>
          <p:nvPr>
            <p:ph type="subTitle" idx="3"/>
          </p:nvPr>
        </p:nvSpPr>
        <p:spPr>
          <a:xfrm>
            <a:off x="713225" y="3928425"/>
            <a:ext cx="25947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7" name="Google Shape;157;p24"/>
          <p:cNvSpPr txBox="1">
            <a:spLocks noGrp="1"/>
          </p:cNvSpPr>
          <p:nvPr>
            <p:ph type="subTitle" idx="4"/>
          </p:nvPr>
        </p:nvSpPr>
        <p:spPr>
          <a:xfrm>
            <a:off x="713236" y="3557850"/>
            <a:ext cx="25947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58" name="Google Shape;158;p24"/>
          <p:cNvSpPr txBox="1">
            <a:spLocks noGrp="1"/>
          </p:cNvSpPr>
          <p:nvPr>
            <p:ph type="subTitle" idx="5"/>
          </p:nvPr>
        </p:nvSpPr>
        <p:spPr>
          <a:xfrm>
            <a:off x="5836025" y="2866113"/>
            <a:ext cx="25947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9" name="Google Shape;159;p24"/>
          <p:cNvSpPr txBox="1">
            <a:spLocks noGrp="1"/>
          </p:cNvSpPr>
          <p:nvPr>
            <p:ph type="subTitle" idx="6"/>
          </p:nvPr>
        </p:nvSpPr>
        <p:spPr>
          <a:xfrm>
            <a:off x="5836036" y="2495538"/>
            <a:ext cx="25947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60" name="Google Shape;160;p24"/>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2">
  <p:cSld name="ONE_COLUMN_TEXT_1_1">
    <p:bg>
      <p:bgPr>
        <a:solidFill>
          <a:schemeClr val="accent6"/>
        </a:solidFill>
        <a:effectLst/>
      </p:bgPr>
    </p:bg>
    <p:spTree>
      <p:nvGrpSpPr>
        <p:cNvPr id="1" name="Shape 275"/>
        <p:cNvGrpSpPr/>
        <p:nvPr/>
      </p:nvGrpSpPr>
      <p:grpSpPr>
        <a:xfrm>
          <a:off x="0" y="0"/>
          <a:ext cx="0" cy="0"/>
          <a:chOff x="0" y="0"/>
          <a:chExt cx="0" cy="0"/>
        </a:xfrm>
      </p:grpSpPr>
      <p:sp>
        <p:nvSpPr>
          <p:cNvPr id="276" name="Google Shape;276;p35"/>
          <p:cNvSpPr txBox="1">
            <a:spLocks noGrp="1"/>
          </p:cNvSpPr>
          <p:nvPr>
            <p:ph type="subTitle" idx="1"/>
          </p:nvPr>
        </p:nvSpPr>
        <p:spPr>
          <a:xfrm>
            <a:off x="713225" y="1668163"/>
            <a:ext cx="3858900" cy="253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lvl1pPr lvl="0" algn="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cxnSp>
        <p:nvCxnSpPr>
          <p:cNvPr id="277" name="Google Shape;277;p35"/>
          <p:cNvCxnSpPr/>
          <p:nvPr/>
        </p:nvCxnSpPr>
        <p:spPr>
          <a:xfrm rot="10800000">
            <a:off x="4571975" y="4554825"/>
            <a:ext cx="0" cy="584100"/>
          </a:xfrm>
          <a:prstGeom prst="straightConnector1">
            <a:avLst/>
          </a:prstGeom>
          <a:noFill/>
          <a:ln w="38100" cap="flat" cmpd="sng">
            <a:solidFill>
              <a:schemeClr val="accent4"/>
            </a:solidFill>
            <a:prstDash val="solid"/>
            <a:round/>
            <a:headEnd type="none" w="med" len="med"/>
            <a:tailEnd type="none" w="med" len="med"/>
          </a:ln>
        </p:spPr>
      </p:cxnSp>
      <p:sp>
        <p:nvSpPr>
          <p:cNvPr id="278" name="Google Shape;278;p35"/>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5"/>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4">
  <p:cSld name="ONE_COLUMN_TEXT_2">
    <p:bg>
      <p:bgPr>
        <a:solidFill>
          <a:schemeClr val="accent6"/>
        </a:solidFill>
        <a:effectLst/>
      </p:bgPr>
    </p:bg>
    <p:spTree>
      <p:nvGrpSpPr>
        <p:cNvPr id="1" name="Shape 284"/>
        <p:cNvGrpSpPr/>
        <p:nvPr/>
      </p:nvGrpSpPr>
      <p:grpSpPr>
        <a:xfrm>
          <a:off x="0" y="0"/>
          <a:ext cx="0" cy="0"/>
          <a:chOff x="0" y="0"/>
          <a:chExt cx="0" cy="0"/>
        </a:xfrm>
      </p:grpSpPr>
      <p:sp>
        <p:nvSpPr>
          <p:cNvPr id="285" name="Google Shape;285;p37"/>
          <p:cNvSpPr txBox="1">
            <a:spLocks noGrp="1"/>
          </p:cNvSpPr>
          <p:nvPr>
            <p:ph type="subTitle" idx="1"/>
          </p:nvPr>
        </p:nvSpPr>
        <p:spPr>
          <a:xfrm>
            <a:off x="4703175" y="1617400"/>
            <a:ext cx="3657000" cy="2660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lvl1pPr lvl="0" rtl="0">
              <a:lnSpc>
                <a:spcPct val="100000"/>
              </a:lnSpc>
              <a:spcBef>
                <a:spcPts val="0"/>
              </a:spcBef>
              <a:spcAft>
                <a:spcPts val="0"/>
              </a:spcAft>
              <a:buClr>
                <a:srgbClr val="191919"/>
              </a:buClr>
              <a:buSzPts val="1400"/>
              <a:buFont typeface="Montserrat"/>
              <a:buChar char="●"/>
              <a:defRPr sz="1400">
                <a:solidFill>
                  <a:schemeClr val="accent4"/>
                </a:solidFill>
                <a:latin typeface="Arial"/>
                <a:ea typeface="Arial"/>
                <a:cs typeface="Arial"/>
                <a:sym typeface="Arial"/>
              </a:defRPr>
            </a:lvl1pPr>
            <a:lvl2pPr lvl="1" rtl="0">
              <a:lnSpc>
                <a:spcPct val="100000"/>
              </a:lnSpc>
              <a:spcBef>
                <a:spcPts val="0"/>
              </a:spcBef>
              <a:spcAft>
                <a:spcPts val="0"/>
              </a:spcAft>
              <a:buClr>
                <a:srgbClr val="191919"/>
              </a:buClr>
              <a:buSzPts val="1400"/>
              <a:buFont typeface="Montserrat"/>
              <a:buChar char="○"/>
              <a:defRPr/>
            </a:lvl2pPr>
            <a:lvl3pPr lvl="2" rtl="0">
              <a:lnSpc>
                <a:spcPct val="100000"/>
              </a:lnSpc>
              <a:spcBef>
                <a:spcPts val="0"/>
              </a:spcBef>
              <a:spcAft>
                <a:spcPts val="0"/>
              </a:spcAft>
              <a:buClr>
                <a:srgbClr val="191919"/>
              </a:buClr>
              <a:buSzPts val="1400"/>
              <a:buFont typeface="Montserrat"/>
              <a:buChar char="■"/>
              <a:defRPr/>
            </a:lvl3pPr>
            <a:lvl4pPr lvl="3" rtl="0">
              <a:lnSpc>
                <a:spcPct val="100000"/>
              </a:lnSpc>
              <a:spcBef>
                <a:spcPts val="0"/>
              </a:spcBef>
              <a:spcAft>
                <a:spcPts val="0"/>
              </a:spcAft>
              <a:buClr>
                <a:srgbClr val="191919"/>
              </a:buClr>
              <a:buSzPts val="1400"/>
              <a:buFont typeface="Montserrat"/>
              <a:buChar char="●"/>
              <a:defRPr/>
            </a:lvl4pPr>
            <a:lvl5pPr lvl="4" rtl="0">
              <a:lnSpc>
                <a:spcPct val="100000"/>
              </a:lnSpc>
              <a:spcBef>
                <a:spcPts val="0"/>
              </a:spcBef>
              <a:spcAft>
                <a:spcPts val="0"/>
              </a:spcAft>
              <a:buClr>
                <a:srgbClr val="191919"/>
              </a:buClr>
              <a:buSzPts val="1400"/>
              <a:buFont typeface="Montserrat"/>
              <a:buChar char="○"/>
              <a:defRPr/>
            </a:lvl5pPr>
            <a:lvl6pPr lvl="5" rtl="0">
              <a:lnSpc>
                <a:spcPct val="100000"/>
              </a:lnSpc>
              <a:spcBef>
                <a:spcPts val="0"/>
              </a:spcBef>
              <a:spcAft>
                <a:spcPts val="0"/>
              </a:spcAft>
              <a:buClr>
                <a:srgbClr val="191919"/>
              </a:buClr>
              <a:buSzPts val="1400"/>
              <a:buFont typeface="Montserrat"/>
              <a:buChar char="■"/>
              <a:defRPr/>
            </a:lvl6pPr>
            <a:lvl7pPr lvl="6" rtl="0">
              <a:lnSpc>
                <a:spcPct val="100000"/>
              </a:lnSpc>
              <a:spcBef>
                <a:spcPts val="0"/>
              </a:spcBef>
              <a:spcAft>
                <a:spcPts val="0"/>
              </a:spcAft>
              <a:buClr>
                <a:srgbClr val="191919"/>
              </a:buClr>
              <a:buSzPts val="1400"/>
              <a:buFont typeface="Montserrat"/>
              <a:buChar char="●"/>
              <a:defRPr/>
            </a:lvl7pPr>
            <a:lvl8pPr lvl="7" rtl="0">
              <a:lnSpc>
                <a:spcPct val="100000"/>
              </a:lnSpc>
              <a:spcBef>
                <a:spcPts val="0"/>
              </a:spcBef>
              <a:spcAft>
                <a:spcPts val="0"/>
              </a:spcAft>
              <a:buClr>
                <a:srgbClr val="191919"/>
              </a:buClr>
              <a:buSzPts val="1400"/>
              <a:buFont typeface="Montserrat"/>
              <a:buChar char="○"/>
              <a:defRPr/>
            </a:lvl8pPr>
            <a:lvl9pPr lvl="8" rtl="0">
              <a:lnSpc>
                <a:spcPct val="100000"/>
              </a:lnSpc>
              <a:spcBef>
                <a:spcPts val="0"/>
              </a:spcBef>
              <a:spcAft>
                <a:spcPts val="0"/>
              </a:spcAft>
              <a:buClr>
                <a:srgbClr val="191919"/>
              </a:buClr>
              <a:buSzPts val="1400"/>
              <a:buFont typeface="Montserrat"/>
              <a:buChar char="■"/>
              <a:defRPr/>
            </a:lvl9pPr>
          </a:lstStyle>
          <a:p>
            <a:endParaRPr/>
          </a:p>
        </p:txBody>
      </p:sp>
      <p:cxnSp>
        <p:nvCxnSpPr>
          <p:cNvPr id="286" name="Google Shape;286;p37"/>
          <p:cNvCxnSpPr/>
          <p:nvPr/>
        </p:nvCxnSpPr>
        <p:spPr>
          <a:xfrm rot="10800000">
            <a:off x="8523300" y="3105150"/>
            <a:ext cx="620700" cy="0"/>
          </a:xfrm>
          <a:prstGeom prst="straightConnector1">
            <a:avLst/>
          </a:prstGeom>
          <a:noFill/>
          <a:ln w="38100" cap="flat" cmpd="sng">
            <a:solidFill>
              <a:schemeClr val="accent4"/>
            </a:solidFill>
            <a:prstDash val="solid"/>
            <a:round/>
            <a:headEnd type="none" w="med" len="med"/>
            <a:tailEnd type="none" w="med" len="med"/>
          </a:ln>
        </p:spPr>
      </p:cxnSp>
      <p:sp>
        <p:nvSpPr>
          <p:cNvPr id="287" name="Google Shape;287;p37"/>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7"/>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
        <p:nvSpPr>
          <p:cNvPr id="289" name="Google Shape;289;p37"/>
          <p:cNvSpPr>
            <a:spLocks noGrp="1"/>
          </p:cNvSpPr>
          <p:nvPr>
            <p:ph type="pic" idx="2"/>
          </p:nvPr>
        </p:nvSpPr>
        <p:spPr>
          <a:xfrm>
            <a:off x="881383" y="1367800"/>
            <a:ext cx="3275700" cy="3159900"/>
          </a:xfrm>
          <a:prstGeom prst="ellipse">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1">
  <p:cSld name="MAIN_POINT_1">
    <p:bg>
      <p:bgPr>
        <a:solidFill>
          <a:schemeClr val="accent4"/>
        </a:solidFill>
        <a:effectLst/>
      </p:bgPr>
    </p:bg>
    <p:spTree>
      <p:nvGrpSpPr>
        <p:cNvPr id="1" name="Shape 307"/>
        <p:cNvGrpSpPr/>
        <p:nvPr/>
      </p:nvGrpSpPr>
      <p:grpSpPr>
        <a:xfrm>
          <a:off x="0" y="0"/>
          <a:ext cx="0" cy="0"/>
          <a:chOff x="0" y="0"/>
          <a:chExt cx="0" cy="0"/>
        </a:xfrm>
      </p:grpSpPr>
      <p:sp>
        <p:nvSpPr>
          <p:cNvPr id="308" name="Google Shape;308;p41"/>
          <p:cNvSpPr/>
          <p:nvPr/>
        </p:nvSpPr>
        <p:spPr>
          <a:xfrm>
            <a:off x="-41200" y="1046850"/>
            <a:ext cx="9226500" cy="30498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1"/>
          <p:cNvSpPr txBox="1">
            <a:spLocks noGrp="1"/>
          </p:cNvSpPr>
          <p:nvPr>
            <p:ph type="ctrTitle"/>
          </p:nvPr>
        </p:nvSpPr>
        <p:spPr>
          <a:xfrm>
            <a:off x="1316700" y="1451400"/>
            <a:ext cx="6510600" cy="224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000"/>
              <a:buFont typeface="Lexend Tera"/>
              <a:buNone/>
              <a:defRPr sz="7000">
                <a:latin typeface="Lexend Tera"/>
                <a:ea typeface="Lexend Tera"/>
                <a:cs typeface="Lexend Tera"/>
                <a:sym typeface="Lexend Tera"/>
              </a:defRPr>
            </a:lvl1pPr>
            <a:lvl2pPr lvl="1" algn="ctr" rtl="0">
              <a:spcBef>
                <a:spcPts val="0"/>
              </a:spcBef>
              <a:spcAft>
                <a:spcPts val="0"/>
              </a:spcAft>
              <a:buClr>
                <a:schemeClr val="accent4"/>
              </a:buClr>
              <a:buSzPts val="5200"/>
              <a:buNone/>
              <a:defRPr sz="5200">
                <a:solidFill>
                  <a:schemeClr val="accent4"/>
                </a:solidFill>
              </a:defRPr>
            </a:lvl2pPr>
            <a:lvl3pPr lvl="2" algn="ctr" rtl="0">
              <a:spcBef>
                <a:spcPts val="0"/>
              </a:spcBef>
              <a:spcAft>
                <a:spcPts val="0"/>
              </a:spcAft>
              <a:buClr>
                <a:schemeClr val="accent4"/>
              </a:buClr>
              <a:buSzPts val="5200"/>
              <a:buNone/>
              <a:defRPr sz="5200">
                <a:solidFill>
                  <a:schemeClr val="accent4"/>
                </a:solidFill>
              </a:defRPr>
            </a:lvl3pPr>
            <a:lvl4pPr lvl="3" algn="ctr" rtl="0">
              <a:spcBef>
                <a:spcPts val="0"/>
              </a:spcBef>
              <a:spcAft>
                <a:spcPts val="0"/>
              </a:spcAft>
              <a:buClr>
                <a:schemeClr val="accent4"/>
              </a:buClr>
              <a:buSzPts val="5200"/>
              <a:buNone/>
              <a:defRPr sz="5200">
                <a:solidFill>
                  <a:schemeClr val="accent4"/>
                </a:solidFill>
              </a:defRPr>
            </a:lvl4pPr>
            <a:lvl5pPr lvl="4" algn="ctr" rtl="0">
              <a:spcBef>
                <a:spcPts val="0"/>
              </a:spcBef>
              <a:spcAft>
                <a:spcPts val="0"/>
              </a:spcAft>
              <a:buClr>
                <a:schemeClr val="accent4"/>
              </a:buClr>
              <a:buSzPts val="5200"/>
              <a:buNone/>
              <a:defRPr sz="5200">
                <a:solidFill>
                  <a:schemeClr val="accent4"/>
                </a:solidFill>
              </a:defRPr>
            </a:lvl5pPr>
            <a:lvl6pPr lvl="5" algn="ctr" rtl="0">
              <a:spcBef>
                <a:spcPts val="0"/>
              </a:spcBef>
              <a:spcAft>
                <a:spcPts val="0"/>
              </a:spcAft>
              <a:buClr>
                <a:schemeClr val="accent4"/>
              </a:buClr>
              <a:buSzPts val="5200"/>
              <a:buNone/>
              <a:defRPr sz="5200">
                <a:solidFill>
                  <a:schemeClr val="accent4"/>
                </a:solidFill>
              </a:defRPr>
            </a:lvl6pPr>
            <a:lvl7pPr lvl="6" algn="ctr" rtl="0">
              <a:spcBef>
                <a:spcPts val="0"/>
              </a:spcBef>
              <a:spcAft>
                <a:spcPts val="0"/>
              </a:spcAft>
              <a:buClr>
                <a:schemeClr val="accent4"/>
              </a:buClr>
              <a:buSzPts val="5200"/>
              <a:buNone/>
              <a:defRPr sz="5200">
                <a:solidFill>
                  <a:schemeClr val="accent4"/>
                </a:solidFill>
              </a:defRPr>
            </a:lvl7pPr>
            <a:lvl8pPr lvl="7" algn="ctr" rtl="0">
              <a:spcBef>
                <a:spcPts val="0"/>
              </a:spcBef>
              <a:spcAft>
                <a:spcPts val="0"/>
              </a:spcAft>
              <a:buClr>
                <a:schemeClr val="accent4"/>
              </a:buClr>
              <a:buSzPts val="5200"/>
              <a:buNone/>
              <a:defRPr sz="5200">
                <a:solidFill>
                  <a:schemeClr val="accent4"/>
                </a:solidFill>
              </a:defRPr>
            </a:lvl8pPr>
            <a:lvl9pPr lvl="8" algn="ctr" rtl="0">
              <a:spcBef>
                <a:spcPts val="0"/>
              </a:spcBef>
              <a:spcAft>
                <a:spcPts val="0"/>
              </a:spcAft>
              <a:buClr>
                <a:schemeClr val="accent4"/>
              </a:buClr>
              <a:buSzPts val="5200"/>
              <a:buNone/>
              <a:defRPr sz="5200">
                <a:solidFill>
                  <a:schemeClr val="accent4"/>
                </a:solidFill>
              </a:defRPr>
            </a:lvl9pPr>
          </a:lstStyle>
          <a:p>
            <a:endParaRPr/>
          </a:p>
        </p:txBody>
      </p:sp>
      <p:cxnSp>
        <p:nvCxnSpPr>
          <p:cNvPr id="310" name="Google Shape;310;p41"/>
          <p:cNvCxnSpPr/>
          <p:nvPr/>
        </p:nvCxnSpPr>
        <p:spPr>
          <a:xfrm rot="10800000">
            <a:off x="4572000" y="3791850"/>
            <a:ext cx="0" cy="304800"/>
          </a:xfrm>
          <a:prstGeom prst="straightConnector1">
            <a:avLst/>
          </a:prstGeom>
          <a:noFill/>
          <a:ln w="38100" cap="flat" cmpd="sng">
            <a:solidFill>
              <a:schemeClr val="accent4"/>
            </a:solidFill>
            <a:prstDash val="solid"/>
            <a:round/>
            <a:headEnd type="none" w="med" len="med"/>
            <a:tailEnd type="none" w="med" len="med"/>
          </a:ln>
        </p:spPr>
      </p:cxnSp>
      <p:cxnSp>
        <p:nvCxnSpPr>
          <p:cNvPr id="311" name="Google Shape;311;p41"/>
          <p:cNvCxnSpPr/>
          <p:nvPr/>
        </p:nvCxnSpPr>
        <p:spPr>
          <a:xfrm rot="10800000">
            <a:off x="4572000" y="1046850"/>
            <a:ext cx="0" cy="304800"/>
          </a:xfrm>
          <a:prstGeom prst="straightConnector1">
            <a:avLst/>
          </a:prstGeom>
          <a:noFill/>
          <a:ln w="38100" cap="flat" cmpd="sng">
            <a:solidFill>
              <a:schemeClr val="accent4"/>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4">
  <p:cSld name="MAIN_POINT_1_2">
    <p:bg>
      <p:bgPr>
        <a:solidFill>
          <a:schemeClr val="accent4"/>
        </a:solidFill>
        <a:effectLst/>
      </p:bgPr>
    </p:bg>
    <p:spTree>
      <p:nvGrpSpPr>
        <p:cNvPr id="1" name="Shape 312"/>
        <p:cNvGrpSpPr/>
        <p:nvPr/>
      </p:nvGrpSpPr>
      <p:grpSpPr>
        <a:xfrm>
          <a:off x="0" y="0"/>
          <a:ext cx="0" cy="0"/>
          <a:chOff x="0" y="0"/>
          <a:chExt cx="0" cy="0"/>
        </a:xfrm>
      </p:grpSpPr>
      <p:sp>
        <p:nvSpPr>
          <p:cNvPr id="313" name="Google Shape;313;p42"/>
          <p:cNvSpPr>
            <a:spLocks noGrp="1"/>
          </p:cNvSpPr>
          <p:nvPr>
            <p:ph type="pic" idx="2"/>
          </p:nvPr>
        </p:nvSpPr>
        <p:spPr>
          <a:xfrm flipH="1">
            <a:off x="4" y="0"/>
            <a:ext cx="9144000" cy="5143500"/>
          </a:xfrm>
          <a:prstGeom prst="rect">
            <a:avLst/>
          </a:prstGeom>
          <a:noFill/>
          <a:ln>
            <a:noFill/>
          </a:ln>
        </p:spPr>
      </p:sp>
      <p:sp>
        <p:nvSpPr>
          <p:cNvPr id="314" name="Google Shape;314;p42"/>
          <p:cNvSpPr txBox="1">
            <a:spLocks noGrp="1"/>
          </p:cNvSpPr>
          <p:nvPr>
            <p:ph type="ctrTitle"/>
          </p:nvPr>
        </p:nvSpPr>
        <p:spPr>
          <a:xfrm>
            <a:off x="601500" y="1523175"/>
            <a:ext cx="5474400" cy="2169600"/>
          </a:xfrm>
          <a:prstGeom prst="rect">
            <a:avLst/>
          </a:prstGeom>
          <a:solidFill>
            <a:schemeClr val="accent4"/>
          </a:solidFill>
        </p:spPr>
        <p:txBody>
          <a:bodyPr spcFirstLastPara="1" wrap="square" lIns="91425" tIns="91425" rIns="91425" bIns="91425" anchor="ctr" anchorCtr="0">
            <a:noAutofit/>
          </a:bodyPr>
          <a:lstStyle>
            <a:lvl1pPr lvl="0" algn="l" rtl="0">
              <a:spcBef>
                <a:spcPts val="0"/>
              </a:spcBef>
              <a:spcAft>
                <a:spcPts val="0"/>
              </a:spcAft>
              <a:buSzPts val="7000"/>
              <a:buFont typeface="Lexend Tera"/>
              <a:buNone/>
              <a:defRPr sz="6000">
                <a:solidFill>
                  <a:schemeClr val="lt1"/>
                </a:solidFill>
                <a:latin typeface="Lexend Tera"/>
                <a:ea typeface="Lexend Tera"/>
                <a:cs typeface="Lexend Tera"/>
                <a:sym typeface="Lexend Tera"/>
              </a:defRPr>
            </a:lvl1pPr>
            <a:lvl2pPr lvl="1" algn="ctr" rtl="0">
              <a:spcBef>
                <a:spcPts val="0"/>
              </a:spcBef>
              <a:spcAft>
                <a:spcPts val="0"/>
              </a:spcAft>
              <a:buClr>
                <a:schemeClr val="accent4"/>
              </a:buClr>
              <a:buSzPts val="5200"/>
              <a:buNone/>
              <a:defRPr sz="5200">
                <a:solidFill>
                  <a:schemeClr val="accent4"/>
                </a:solidFill>
              </a:defRPr>
            </a:lvl2pPr>
            <a:lvl3pPr lvl="2" algn="ctr" rtl="0">
              <a:spcBef>
                <a:spcPts val="0"/>
              </a:spcBef>
              <a:spcAft>
                <a:spcPts val="0"/>
              </a:spcAft>
              <a:buClr>
                <a:schemeClr val="accent4"/>
              </a:buClr>
              <a:buSzPts val="5200"/>
              <a:buNone/>
              <a:defRPr sz="5200">
                <a:solidFill>
                  <a:schemeClr val="accent4"/>
                </a:solidFill>
              </a:defRPr>
            </a:lvl3pPr>
            <a:lvl4pPr lvl="3" algn="ctr" rtl="0">
              <a:spcBef>
                <a:spcPts val="0"/>
              </a:spcBef>
              <a:spcAft>
                <a:spcPts val="0"/>
              </a:spcAft>
              <a:buClr>
                <a:schemeClr val="accent4"/>
              </a:buClr>
              <a:buSzPts val="5200"/>
              <a:buNone/>
              <a:defRPr sz="5200">
                <a:solidFill>
                  <a:schemeClr val="accent4"/>
                </a:solidFill>
              </a:defRPr>
            </a:lvl4pPr>
            <a:lvl5pPr lvl="4" algn="ctr" rtl="0">
              <a:spcBef>
                <a:spcPts val="0"/>
              </a:spcBef>
              <a:spcAft>
                <a:spcPts val="0"/>
              </a:spcAft>
              <a:buClr>
                <a:schemeClr val="accent4"/>
              </a:buClr>
              <a:buSzPts val="5200"/>
              <a:buNone/>
              <a:defRPr sz="5200">
                <a:solidFill>
                  <a:schemeClr val="accent4"/>
                </a:solidFill>
              </a:defRPr>
            </a:lvl5pPr>
            <a:lvl6pPr lvl="5" algn="ctr" rtl="0">
              <a:spcBef>
                <a:spcPts val="0"/>
              </a:spcBef>
              <a:spcAft>
                <a:spcPts val="0"/>
              </a:spcAft>
              <a:buClr>
                <a:schemeClr val="accent4"/>
              </a:buClr>
              <a:buSzPts val="5200"/>
              <a:buNone/>
              <a:defRPr sz="5200">
                <a:solidFill>
                  <a:schemeClr val="accent4"/>
                </a:solidFill>
              </a:defRPr>
            </a:lvl6pPr>
            <a:lvl7pPr lvl="6" algn="ctr" rtl="0">
              <a:spcBef>
                <a:spcPts val="0"/>
              </a:spcBef>
              <a:spcAft>
                <a:spcPts val="0"/>
              </a:spcAft>
              <a:buClr>
                <a:schemeClr val="accent4"/>
              </a:buClr>
              <a:buSzPts val="5200"/>
              <a:buNone/>
              <a:defRPr sz="5200">
                <a:solidFill>
                  <a:schemeClr val="accent4"/>
                </a:solidFill>
              </a:defRPr>
            </a:lvl7pPr>
            <a:lvl8pPr lvl="7" algn="ctr" rtl="0">
              <a:spcBef>
                <a:spcPts val="0"/>
              </a:spcBef>
              <a:spcAft>
                <a:spcPts val="0"/>
              </a:spcAft>
              <a:buClr>
                <a:schemeClr val="accent4"/>
              </a:buClr>
              <a:buSzPts val="5200"/>
              <a:buNone/>
              <a:defRPr sz="5200">
                <a:solidFill>
                  <a:schemeClr val="accent4"/>
                </a:solidFill>
              </a:defRPr>
            </a:lvl8pPr>
            <a:lvl9pPr lvl="8" algn="ctr" rtl="0">
              <a:spcBef>
                <a:spcPts val="0"/>
              </a:spcBef>
              <a:spcAft>
                <a:spcPts val="0"/>
              </a:spcAft>
              <a:buClr>
                <a:schemeClr val="accent4"/>
              </a:buClr>
              <a:buSzPts val="5200"/>
              <a:buNone/>
              <a:defRPr sz="5200">
                <a:solidFill>
                  <a:schemeClr val="accent4"/>
                </a:solidFill>
              </a:defRPr>
            </a:lvl9pPr>
          </a:lstStyle>
          <a:p>
            <a:endParaRPr/>
          </a:p>
        </p:txBody>
      </p:sp>
      <p:cxnSp>
        <p:nvCxnSpPr>
          <p:cNvPr id="315" name="Google Shape;315;p42"/>
          <p:cNvCxnSpPr/>
          <p:nvPr/>
        </p:nvCxnSpPr>
        <p:spPr>
          <a:xfrm rot="10800000">
            <a:off x="4572000" y="1046850"/>
            <a:ext cx="0" cy="304800"/>
          </a:xfrm>
          <a:prstGeom prst="straightConnector1">
            <a:avLst/>
          </a:prstGeom>
          <a:noFill/>
          <a:ln w="38100" cap="flat" cmpd="sng">
            <a:solidFill>
              <a:schemeClr val="accent4"/>
            </a:solidFill>
            <a:prstDash val="solid"/>
            <a:round/>
            <a:headEnd type="none" w="med" len="med"/>
            <a:tailEnd type="none"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3">
  <p:cSld name="TITLE_ONLY_4">
    <p:spTree>
      <p:nvGrpSpPr>
        <p:cNvPr id="1" name="Shape 320"/>
        <p:cNvGrpSpPr/>
        <p:nvPr/>
      </p:nvGrpSpPr>
      <p:grpSpPr>
        <a:xfrm>
          <a:off x="0" y="0"/>
          <a:ext cx="0" cy="0"/>
          <a:chOff x="0" y="0"/>
          <a:chExt cx="0" cy="0"/>
        </a:xfrm>
      </p:grpSpPr>
      <p:sp>
        <p:nvSpPr>
          <p:cNvPr id="321" name="Google Shape;321;p44"/>
          <p:cNvSpPr/>
          <p:nvPr/>
        </p:nvSpPr>
        <p:spPr>
          <a:xfrm>
            <a:off x="0" y="764200"/>
            <a:ext cx="9144000" cy="3835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4"/>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4"/>
          <p:cNvSpPr txBox="1">
            <a:spLocks noGrp="1"/>
          </p:cNvSpPr>
          <p:nvPr>
            <p:ph type="title"/>
          </p:nvPr>
        </p:nvSpPr>
        <p:spPr>
          <a:xfrm>
            <a:off x="713250"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TITLE_AND_BODY_1_1_3">
    <p:bg>
      <p:bgPr>
        <a:solidFill>
          <a:schemeClr val="accent6"/>
        </a:solidFill>
        <a:effectLst/>
      </p:bgPr>
    </p:bg>
    <p:spTree>
      <p:nvGrpSpPr>
        <p:cNvPr id="1" name="Shape 324"/>
        <p:cNvGrpSpPr/>
        <p:nvPr/>
      </p:nvGrpSpPr>
      <p:grpSpPr>
        <a:xfrm>
          <a:off x="0" y="0"/>
          <a:ext cx="0" cy="0"/>
          <a:chOff x="0" y="0"/>
          <a:chExt cx="0" cy="0"/>
        </a:xfrm>
      </p:grpSpPr>
      <p:sp>
        <p:nvSpPr>
          <p:cNvPr id="325" name="Google Shape;325;p45"/>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5"/>
          <p:cNvSpPr txBox="1">
            <a:spLocks noGrp="1"/>
          </p:cNvSpPr>
          <p:nvPr>
            <p:ph type="subTitle" idx="1"/>
          </p:nvPr>
        </p:nvSpPr>
        <p:spPr>
          <a:xfrm>
            <a:off x="713225" y="3725575"/>
            <a:ext cx="20766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7" name="Google Shape;327;p45"/>
          <p:cNvSpPr txBox="1">
            <a:spLocks noGrp="1"/>
          </p:cNvSpPr>
          <p:nvPr>
            <p:ph type="subTitle" idx="2"/>
          </p:nvPr>
        </p:nvSpPr>
        <p:spPr>
          <a:xfrm>
            <a:off x="713225" y="3355000"/>
            <a:ext cx="2076600" cy="4740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4"/>
              </a:buClr>
              <a:buSzPts val="1600"/>
              <a:buNone/>
              <a:defRPr b="1">
                <a:solidFill>
                  <a:schemeClr val="accent2"/>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328" name="Google Shape;328;p45"/>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
        <p:nvSpPr>
          <p:cNvPr id="329" name="Google Shape;329;p45"/>
          <p:cNvSpPr txBox="1">
            <a:spLocks noGrp="1"/>
          </p:cNvSpPr>
          <p:nvPr>
            <p:ph type="title" idx="3" hasCustomPrompt="1"/>
          </p:nvPr>
        </p:nvSpPr>
        <p:spPr>
          <a:xfrm>
            <a:off x="713225" y="2116600"/>
            <a:ext cx="2076600" cy="622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Font typeface="Lexend Tera"/>
              <a:buNone/>
              <a:defRPr sz="2500" b="1">
                <a:solidFill>
                  <a:schemeClr val="lt1"/>
                </a:solidFill>
                <a:latin typeface="Lexend Tera"/>
                <a:ea typeface="Lexend Tera"/>
                <a:cs typeface="Lexend Tera"/>
                <a:sym typeface="Lexend Tera"/>
              </a:defRPr>
            </a:lvl1pPr>
            <a:lvl2pPr lvl="1"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2pPr>
            <a:lvl3pPr lvl="2"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3pPr>
            <a:lvl4pPr lvl="3"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4pPr>
            <a:lvl5pPr lvl="4"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5pPr>
            <a:lvl6pPr lvl="5"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6pPr>
            <a:lvl7pPr lvl="6"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7pPr>
            <a:lvl8pPr lvl="7"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8pPr>
            <a:lvl9pPr lvl="8"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9pPr>
          </a:lstStyle>
          <a:p>
            <a:r>
              <a:t>xx%</a:t>
            </a:r>
          </a:p>
        </p:txBody>
      </p:sp>
      <p:sp>
        <p:nvSpPr>
          <p:cNvPr id="330" name="Google Shape;330;p45"/>
          <p:cNvSpPr txBox="1">
            <a:spLocks noGrp="1"/>
          </p:cNvSpPr>
          <p:nvPr>
            <p:ph type="subTitle" idx="4"/>
          </p:nvPr>
        </p:nvSpPr>
        <p:spPr>
          <a:xfrm>
            <a:off x="3533700" y="3725575"/>
            <a:ext cx="20766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1" name="Google Shape;331;p45"/>
          <p:cNvSpPr txBox="1">
            <a:spLocks noGrp="1"/>
          </p:cNvSpPr>
          <p:nvPr>
            <p:ph type="subTitle" idx="5"/>
          </p:nvPr>
        </p:nvSpPr>
        <p:spPr>
          <a:xfrm>
            <a:off x="3533700" y="3355000"/>
            <a:ext cx="2076600" cy="4740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4"/>
              </a:buClr>
              <a:buSzPts val="1600"/>
              <a:buNone/>
              <a:defRPr b="1">
                <a:solidFill>
                  <a:schemeClr val="accent5"/>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332" name="Google Shape;332;p45"/>
          <p:cNvSpPr txBox="1">
            <a:spLocks noGrp="1"/>
          </p:cNvSpPr>
          <p:nvPr>
            <p:ph type="title" idx="6" hasCustomPrompt="1"/>
          </p:nvPr>
        </p:nvSpPr>
        <p:spPr>
          <a:xfrm>
            <a:off x="3533700" y="2116600"/>
            <a:ext cx="2076600" cy="622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Font typeface="Lexend Tera"/>
              <a:buNone/>
              <a:defRPr sz="2500" b="1">
                <a:solidFill>
                  <a:schemeClr val="lt1"/>
                </a:solidFill>
                <a:latin typeface="Lexend Tera"/>
                <a:ea typeface="Lexend Tera"/>
                <a:cs typeface="Lexend Tera"/>
                <a:sym typeface="Lexend Tera"/>
              </a:defRPr>
            </a:lvl1pPr>
            <a:lvl2pPr lvl="1"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2pPr>
            <a:lvl3pPr lvl="2"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3pPr>
            <a:lvl4pPr lvl="3"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4pPr>
            <a:lvl5pPr lvl="4"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5pPr>
            <a:lvl6pPr lvl="5"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6pPr>
            <a:lvl7pPr lvl="6"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7pPr>
            <a:lvl8pPr lvl="7"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8pPr>
            <a:lvl9pPr lvl="8"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9pPr>
          </a:lstStyle>
          <a:p>
            <a:r>
              <a:t>xx%</a:t>
            </a:r>
          </a:p>
        </p:txBody>
      </p:sp>
      <p:sp>
        <p:nvSpPr>
          <p:cNvPr id="333" name="Google Shape;333;p45"/>
          <p:cNvSpPr txBox="1">
            <a:spLocks noGrp="1"/>
          </p:cNvSpPr>
          <p:nvPr>
            <p:ph type="subTitle" idx="7"/>
          </p:nvPr>
        </p:nvSpPr>
        <p:spPr>
          <a:xfrm>
            <a:off x="6354175" y="3725575"/>
            <a:ext cx="20766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4" name="Google Shape;334;p45"/>
          <p:cNvSpPr txBox="1">
            <a:spLocks noGrp="1"/>
          </p:cNvSpPr>
          <p:nvPr>
            <p:ph type="subTitle" idx="8"/>
          </p:nvPr>
        </p:nvSpPr>
        <p:spPr>
          <a:xfrm>
            <a:off x="6354175" y="3355000"/>
            <a:ext cx="2076600" cy="474000"/>
          </a:xfrm>
          <a:prstGeom prst="rect">
            <a:avLst/>
          </a:prstGeom>
          <a:noFill/>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4"/>
              </a:buClr>
              <a:buSzPts val="1600"/>
              <a:buNone/>
              <a:defRPr b="1">
                <a:solidFill>
                  <a:schemeClr val="dk2"/>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335" name="Google Shape;335;p45"/>
          <p:cNvSpPr txBox="1">
            <a:spLocks noGrp="1"/>
          </p:cNvSpPr>
          <p:nvPr>
            <p:ph type="title" idx="9" hasCustomPrompt="1"/>
          </p:nvPr>
        </p:nvSpPr>
        <p:spPr>
          <a:xfrm>
            <a:off x="6354175" y="2116600"/>
            <a:ext cx="2076600" cy="622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Font typeface="Lexend Tera"/>
              <a:buNone/>
              <a:defRPr sz="2500" b="1">
                <a:solidFill>
                  <a:schemeClr val="lt1"/>
                </a:solidFill>
                <a:latin typeface="Lexend Tera"/>
                <a:ea typeface="Lexend Tera"/>
                <a:cs typeface="Lexend Tera"/>
                <a:sym typeface="Lexend Tera"/>
              </a:defRPr>
            </a:lvl1pPr>
            <a:lvl2pPr lvl="1"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2pPr>
            <a:lvl3pPr lvl="2"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3pPr>
            <a:lvl4pPr lvl="3"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4pPr>
            <a:lvl5pPr lvl="4"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5pPr>
            <a:lvl6pPr lvl="5"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6pPr>
            <a:lvl7pPr lvl="6"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7pPr>
            <a:lvl8pPr lvl="7"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8pPr>
            <a:lvl9pPr lvl="8"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1">
  <p:cSld name="TITLE_ONLY_1">
    <p:spTree>
      <p:nvGrpSpPr>
        <p:cNvPr id="1" name="Shape 336"/>
        <p:cNvGrpSpPr/>
        <p:nvPr/>
      </p:nvGrpSpPr>
      <p:grpSpPr>
        <a:xfrm>
          <a:off x="0" y="0"/>
          <a:ext cx="0" cy="0"/>
          <a:chOff x="0" y="0"/>
          <a:chExt cx="0" cy="0"/>
        </a:xfrm>
      </p:grpSpPr>
      <p:sp>
        <p:nvSpPr>
          <p:cNvPr id="337" name="Google Shape;337;p46"/>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6"/>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339" name="Google Shape;339;p46"/>
          <p:cNvSpPr txBox="1">
            <a:spLocks noGrp="1"/>
          </p:cNvSpPr>
          <p:nvPr>
            <p:ph type="title" idx="2" hasCustomPrompt="1"/>
          </p:nvPr>
        </p:nvSpPr>
        <p:spPr>
          <a:xfrm>
            <a:off x="713225" y="1582737"/>
            <a:ext cx="7717500" cy="99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000"/>
              <a:buNone/>
              <a:defRPr sz="57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340" name="Google Shape;340;p46"/>
          <p:cNvSpPr txBox="1">
            <a:spLocks noGrp="1"/>
          </p:cNvSpPr>
          <p:nvPr>
            <p:ph type="subTitle" idx="1"/>
          </p:nvPr>
        </p:nvSpPr>
        <p:spPr>
          <a:xfrm>
            <a:off x="713225" y="2400900"/>
            <a:ext cx="7717500" cy="44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41" name="Google Shape;341;p46"/>
          <p:cNvSpPr txBox="1">
            <a:spLocks noGrp="1"/>
          </p:cNvSpPr>
          <p:nvPr>
            <p:ph type="title" idx="3" hasCustomPrompt="1"/>
          </p:nvPr>
        </p:nvSpPr>
        <p:spPr>
          <a:xfrm>
            <a:off x="713225" y="3331550"/>
            <a:ext cx="7717500" cy="99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000"/>
              <a:buNone/>
              <a:defRPr sz="57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342" name="Google Shape;342;p46"/>
          <p:cNvSpPr txBox="1">
            <a:spLocks noGrp="1"/>
          </p:cNvSpPr>
          <p:nvPr>
            <p:ph type="subTitle" idx="4"/>
          </p:nvPr>
        </p:nvSpPr>
        <p:spPr>
          <a:xfrm>
            <a:off x="713225" y="4149713"/>
            <a:ext cx="7717500" cy="44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14"/>
        <p:cNvGrpSpPr/>
        <p:nvPr/>
      </p:nvGrpSpPr>
      <p:grpSpPr>
        <a:xfrm>
          <a:off x="0" y="0"/>
          <a:ext cx="0" cy="0"/>
          <a:chOff x="0" y="0"/>
          <a:chExt cx="0" cy="0"/>
        </a:xfrm>
      </p:grpSpPr>
      <p:sp>
        <p:nvSpPr>
          <p:cNvPr id="15" name="Google Shape;15;p3"/>
          <p:cNvSpPr/>
          <p:nvPr/>
        </p:nvSpPr>
        <p:spPr>
          <a:xfrm>
            <a:off x="-27475" y="1438650"/>
            <a:ext cx="9198900" cy="2266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901175" y="-41150"/>
            <a:ext cx="2095200" cy="5226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ctrTitle"/>
          </p:nvPr>
        </p:nvSpPr>
        <p:spPr>
          <a:xfrm>
            <a:off x="3251700" y="1992075"/>
            <a:ext cx="5179200" cy="932700"/>
          </a:xfrm>
          <a:prstGeom prst="rect">
            <a:avLst/>
          </a:prstGeom>
          <a:effectLst>
            <a:outerShdw blurRad="57150" dist="19050" dir="5400000" algn="bl" rotWithShape="0">
              <a:srgbClr val="000000">
                <a:alpha val="0"/>
              </a:srgbClr>
            </a:outerShdw>
          </a:effectLst>
        </p:spPr>
        <p:txBody>
          <a:bodyPr spcFirstLastPara="1" wrap="square" lIns="91425" tIns="91425" rIns="91425" bIns="91425" anchor="b" anchorCtr="0">
            <a:noAutofit/>
          </a:bodyPr>
          <a:lstStyle>
            <a:lvl1pPr lvl="0" algn="l" rtl="0">
              <a:spcBef>
                <a:spcPts val="0"/>
              </a:spcBef>
              <a:spcAft>
                <a:spcPts val="0"/>
              </a:spcAft>
              <a:buSzPts val="6000"/>
              <a:buFont typeface="Lexend Tera"/>
              <a:buNone/>
              <a:defRPr sz="6000">
                <a:latin typeface="Lexend Tera"/>
                <a:ea typeface="Lexend Tera"/>
                <a:cs typeface="Lexend Tera"/>
                <a:sym typeface="Lexend Tera"/>
              </a:defRPr>
            </a:lvl1pPr>
            <a:lvl2pPr lvl="1" algn="l" rtl="0">
              <a:spcBef>
                <a:spcPts val="0"/>
              </a:spcBef>
              <a:spcAft>
                <a:spcPts val="0"/>
              </a:spcAft>
              <a:buClr>
                <a:schemeClr val="accent4"/>
              </a:buClr>
              <a:buSzPts val="5200"/>
              <a:buNone/>
              <a:defRPr sz="5200">
                <a:solidFill>
                  <a:schemeClr val="accent4"/>
                </a:solidFill>
              </a:defRPr>
            </a:lvl2pPr>
            <a:lvl3pPr lvl="2" algn="l" rtl="0">
              <a:spcBef>
                <a:spcPts val="0"/>
              </a:spcBef>
              <a:spcAft>
                <a:spcPts val="0"/>
              </a:spcAft>
              <a:buClr>
                <a:schemeClr val="accent4"/>
              </a:buClr>
              <a:buSzPts val="5200"/>
              <a:buNone/>
              <a:defRPr sz="5200">
                <a:solidFill>
                  <a:schemeClr val="accent4"/>
                </a:solidFill>
              </a:defRPr>
            </a:lvl3pPr>
            <a:lvl4pPr lvl="3" algn="l" rtl="0">
              <a:spcBef>
                <a:spcPts val="0"/>
              </a:spcBef>
              <a:spcAft>
                <a:spcPts val="0"/>
              </a:spcAft>
              <a:buClr>
                <a:schemeClr val="accent4"/>
              </a:buClr>
              <a:buSzPts val="5200"/>
              <a:buNone/>
              <a:defRPr sz="5200">
                <a:solidFill>
                  <a:schemeClr val="accent4"/>
                </a:solidFill>
              </a:defRPr>
            </a:lvl4pPr>
            <a:lvl5pPr lvl="4" algn="l" rtl="0">
              <a:spcBef>
                <a:spcPts val="0"/>
              </a:spcBef>
              <a:spcAft>
                <a:spcPts val="0"/>
              </a:spcAft>
              <a:buClr>
                <a:schemeClr val="accent4"/>
              </a:buClr>
              <a:buSzPts val="5200"/>
              <a:buNone/>
              <a:defRPr sz="5200">
                <a:solidFill>
                  <a:schemeClr val="accent4"/>
                </a:solidFill>
              </a:defRPr>
            </a:lvl5pPr>
            <a:lvl6pPr lvl="5" algn="l" rtl="0">
              <a:spcBef>
                <a:spcPts val="0"/>
              </a:spcBef>
              <a:spcAft>
                <a:spcPts val="0"/>
              </a:spcAft>
              <a:buClr>
                <a:schemeClr val="accent4"/>
              </a:buClr>
              <a:buSzPts val="5200"/>
              <a:buNone/>
              <a:defRPr sz="5200">
                <a:solidFill>
                  <a:schemeClr val="accent4"/>
                </a:solidFill>
              </a:defRPr>
            </a:lvl6pPr>
            <a:lvl7pPr lvl="6" algn="l" rtl="0">
              <a:spcBef>
                <a:spcPts val="0"/>
              </a:spcBef>
              <a:spcAft>
                <a:spcPts val="0"/>
              </a:spcAft>
              <a:buClr>
                <a:schemeClr val="accent4"/>
              </a:buClr>
              <a:buSzPts val="5200"/>
              <a:buNone/>
              <a:defRPr sz="5200">
                <a:solidFill>
                  <a:schemeClr val="accent4"/>
                </a:solidFill>
              </a:defRPr>
            </a:lvl7pPr>
            <a:lvl8pPr lvl="7" algn="l" rtl="0">
              <a:spcBef>
                <a:spcPts val="0"/>
              </a:spcBef>
              <a:spcAft>
                <a:spcPts val="0"/>
              </a:spcAft>
              <a:buClr>
                <a:schemeClr val="accent4"/>
              </a:buClr>
              <a:buSzPts val="5200"/>
              <a:buNone/>
              <a:defRPr sz="5200">
                <a:solidFill>
                  <a:schemeClr val="accent4"/>
                </a:solidFill>
              </a:defRPr>
            </a:lvl8pPr>
            <a:lvl9pPr lvl="8" algn="l" rtl="0">
              <a:spcBef>
                <a:spcPts val="0"/>
              </a:spcBef>
              <a:spcAft>
                <a:spcPts val="0"/>
              </a:spcAft>
              <a:buClr>
                <a:schemeClr val="accent4"/>
              </a:buClr>
              <a:buSzPts val="5200"/>
              <a:buNone/>
              <a:defRPr sz="5200">
                <a:solidFill>
                  <a:schemeClr val="accent4"/>
                </a:solidFill>
              </a:defRPr>
            </a:lvl9pPr>
          </a:lstStyle>
          <a:p>
            <a:endParaRPr/>
          </a:p>
        </p:txBody>
      </p:sp>
      <p:sp>
        <p:nvSpPr>
          <p:cNvPr id="18" name="Google Shape;18;p3"/>
          <p:cNvSpPr txBox="1">
            <a:spLocks noGrp="1"/>
          </p:cNvSpPr>
          <p:nvPr>
            <p:ph type="title" idx="2" hasCustomPrompt="1"/>
          </p:nvPr>
        </p:nvSpPr>
        <p:spPr>
          <a:xfrm>
            <a:off x="713225" y="1564000"/>
            <a:ext cx="2471100" cy="183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8000"/>
              <a:buFont typeface="Lexend Tera"/>
              <a:buNone/>
              <a:defRPr sz="8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sp>
        <p:nvSpPr>
          <p:cNvPr id="19" name="Google Shape;19;p3"/>
          <p:cNvSpPr txBox="1">
            <a:spLocks noGrp="1"/>
          </p:cNvSpPr>
          <p:nvPr>
            <p:ph type="subTitle" idx="1"/>
          </p:nvPr>
        </p:nvSpPr>
        <p:spPr>
          <a:xfrm>
            <a:off x="3251700" y="2730525"/>
            <a:ext cx="5179200" cy="4209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Fira Sans"/>
              <a:buNone/>
              <a:defRPr sz="1600">
                <a:latin typeface="Fira Sans"/>
                <a:ea typeface="Fira Sans"/>
                <a:cs typeface="Fira Sans"/>
                <a:sym typeface="Fira Sans"/>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cxnSp>
        <p:nvCxnSpPr>
          <p:cNvPr id="20" name="Google Shape;20;p3"/>
          <p:cNvCxnSpPr/>
          <p:nvPr/>
        </p:nvCxnSpPr>
        <p:spPr>
          <a:xfrm rot="10800000">
            <a:off x="1948775" y="0"/>
            <a:ext cx="0" cy="584100"/>
          </a:xfrm>
          <a:prstGeom prst="straightConnector1">
            <a:avLst/>
          </a:prstGeom>
          <a:noFill/>
          <a:ln w="38100" cap="flat" cmpd="sng">
            <a:solidFill>
              <a:schemeClr val="lt1"/>
            </a:solidFill>
            <a:prstDash val="solid"/>
            <a:round/>
            <a:headEnd type="none" w="med" len="med"/>
            <a:tailEnd type="none" w="med" len="med"/>
          </a:ln>
        </p:spPr>
      </p:cxnSp>
      <p:cxnSp>
        <p:nvCxnSpPr>
          <p:cNvPr id="21" name="Google Shape;21;p3"/>
          <p:cNvCxnSpPr/>
          <p:nvPr/>
        </p:nvCxnSpPr>
        <p:spPr>
          <a:xfrm rot="10800000">
            <a:off x="1948775" y="4559400"/>
            <a:ext cx="0" cy="584100"/>
          </a:xfrm>
          <a:prstGeom prst="straightConnector1">
            <a:avLst/>
          </a:prstGeom>
          <a:noFill/>
          <a:ln w="38100" cap="flat" cmpd="sng">
            <a:solidFill>
              <a:schemeClr val="lt1"/>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2">
  <p:cSld name="BLANK_1_1_1_1_1_1">
    <p:spTree>
      <p:nvGrpSpPr>
        <p:cNvPr id="1" name="Shape 343"/>
        <p:cNvGrpSpPr/>
        <p:nvPr/>
      </p:nvGrpSpPr>
      <p:grpSpPr>
        <a:xfrm>
          <a:off x="0" y="0"/>
          <a:ext cx="0" cy="0"/>
          <a:chOff x="0" y="0"/>
          <a:chExt cx="0" cy="0"/>
        </a:xfrm>
      </p:grpSpPr>
      <p:sp>
        <p:nvSpPr>
          <p:cNvPr id="344" name="Google Shape;344;p47"/>
          <p:cNvSpPr/>
          <p:nvPr/>
        </p:nvSpPr>
        <p:spPr>
          <a:xfrm rot="-5400000">
            <a:off x="1934250" y="31000"/>
            <a:ext cx="1275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cxnSp>
        <p:nvCxnSpPr>
          <p:cNvPr id="345" name="Google Shape;345;p47"/>
          <p:cNvCxnSpPr/>
          <p:nvPr/>
        </p:nvCxnSpPr>
        <p:spPr>
          <a:xfrm>
            <a:off x="292038" y="2310700"/>
            <a:ext cx="0" cy="584100"/>
          </a:xfrm>
          <a:prstGeom prst="straightConnector1">
            <a:avLst/>
          </a:prstGeom>
          <a:noFill/>
          <a:ln w="38100" cap="flat" cmpd="sng">
            <a:solidFill>
              <a:schemeClr val="lt1"/>
            </a:solidFill>
            <a:prstDash val="solid"/>
            <a:round/>
            <a:headEnd type="none" w="med" len="med"/>
            <a:tailEnd type="none" w="med" len="med"/>
          </a:ln>
        </p:spPr>
      </p:cxnSp>
      <p:sp>
        <p:nvSpPr>
          <p:cNvPr id="346" name="Google Shape;346;p47"/>
          <p:cNvSpPr txBox="1">
            <a:spLocks noGrp="1"/>
          </p:cNvSpPr>
          <p:nvPr>
            <p:ph type="title" hasCustomPrompt="1"/>
          </p:nvPr>
        </p:nvSpPr>
        <p:spPr>
          <a:xfrm>
            <a:off x="799100" y="697563"/>
            <a:ext cx="4206600" cy="717900"/>
          </a:xfrm>
          <a:prstGeom prst="rect">
            <a:avLst/>
          </a:prstGeom>
        </p:spPr>
        <p:txBody>
          <a:bodyPr spcFirstLastPara="1" wrap="square" lIns="91425" tIns="91425" rIns="91425" bIns="91425" anchor="b" anchorCtr="0">
            <a:noAutofit/>
          </a:bodyPr>
          <a:lstStyle>
            <a:lvl1pPr lvl="0" algn="l" rtl="0">
              <a:spcBef>
                <a:spcPts val="0"/>
              </a:spcBef>
              <a:spcAft>
                <a:spcPts val="0"/>
              </a:spcAft>
              <a:buSzPts val="4800"/>
              <a:buNone/>
              <a:defRPr sz="4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47" name="Google Shape;347;p47"/>
          <p:cNvSpPr txBox="1">
            <a:spLocks noGrp="1"/>
          </p:cNvSpPr>
          <p:nvPr>
            <p:ph type="subTitle" idx="1"/>
          </p:nvPr>
        </p:nvSpPr>
        <p:spPr>
          <a:xfrm>
            <a:off x="799100" y="1414047"/>
            <a:ext cx="4206600" cy="384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800"/>
              <a:buNone/>
              <a:defRPr sz="1600"/>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348" name="Google Shape;348;p47"/>
          <p:cNvSpPr txBox="1">
            <a:spLocks noGrp="1"/>
          </p:cNvSpPr>
          <p:nvPr>
            <p:ph type="title" idx="2" hasCustomPrompt="1"/>
          </p:nvPr>
        </p:nvSpPr>
        <p:spPr>
          <a:xfrm>
            <a:off x="799100" y="2082087"/>
            <a:ext cx="4206600" cy="717900"/>
          </a:xfrm>
          <a:prstGeom prst="rect">
            <a:avLst/>
          </a:prstGeom>
        </p:spPr>
        <p:txBody>
          <a:bodyPr spcFirstLastPara="1" wrap="square" lIns="91425" tIns="91425" rIns="91425" bIns="91425" anchor="b" anchorCtr="0">
            <a:noAutofit/>
          </a:bodyPr>
          <a:lstStyle>
            <a:lvl1pPr lvl="0" algn="l" rtl="0">
              <a:spcBef>
                <a:spcPts val="0"/>
              </a:spcBef>
              <a:spcAft>
                <a:spcPts val="0"/>
              </a:spcAft>
              <a:buSzPts val="4800"/>
              <a:buNone/>
              <a:defRPr sz="42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49" name="Google Shape;349;p47"/>
          <p:cNvSpPr txBox="1">
            <a:spLocks noGrp="1"/>
          </p:cNvSpPr>
          <p:nvPr>
            <p:ph type="subTitle" idx="3"/>
          </p:nvPr>
        </p:nvSpPr>
        <p:spPr>
          <a:xfrm>
            <a:off x="799100" y="2797803"/>
            <a:ext cx="4206600" cy="384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800"/>
              <a:buNone/>
              <a:defRPr sz="1600">
                <a:solidFill>
                  <a:schemeClr val="lt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350" name="Google Shape;350;p47"/>
          <p:cNvSpPr txBox="1">
            <a:spLocks noGrp="1"/>
          </p:cNvSpPr>
          <p:nvPr>
            <p:ph type="title" idx="4" hasCustomPrompt="1"/>
          </p:nvPr>
        </p:nvSpPr>
        <p:spPr>
          <a:xfrm>
            <a:off x="799100" y="3463600"/>
            <a:ext cx="4206600" cy="717900"/>
          </a:xfrm>
          <a:prstGeom prst="rect">
            <a:avLst/>
          </a:prstGeom>
        </p:spPr>
        <p:txBody>
          <a:bodyPr spcFirstLastPara="1" wrap="square" lIns="91425" tIns="91425" rIns="91425" bIns="91425" anchor="b" anchorCtr="0">
            <a:noAutofit/>
          </a:bodyPr>
          <a:lstStyle>
            <a:lvl1pPr lvl="0" algn="l" rtl="0">
              <a:spcBef>
                <a:spcPts val="0"/>
              </a:spcBef>
              <a:spcAft>
                <a:spcPts val="0"/>
              </a:spcAft>
              <a:buSzPts val="4800"/>
              <a:buNone/>
              <a:defRPr sz="4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51" name="Google Shape;351;p47"/>
          <p:cNvSpPr txBox="1">
            <a:spLocks noGrp="1"/>
          </p:cNvSpPr>
          <p:nvPr>
            <p:ph type="subTitle" idx="5"/>
          </p:nvPr>
        </p:nvSpPr>
        <p:spPr>
          <a:xfrm>
            <a:off x="799100" y="4181503"/>
            <a:ext cx="4206600" cy="384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800"/>
              <a:buNone/>
              <a:defRPr sz="1600"/>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352" name="Google Shape;352;p47"/>
          <p:cNvSpPr>
            <a:spLocks noGrp="1"/>
          </p:cNvSpPr>
          <p:nvPr>
            <p:ph type="pic" idx="6"/>
          </p:nvPr>
        </p:nvSpPr>
        <p:spPr>
          <a:xfrm>
            <a:off x="5107000" y="0"/>
            <a:ext cx="4037100" cy="5143500"/>
          </a:xfrm>
          <a:prstGeom prst="rect">
            <a:avLst/>
          </a:prstGeom>
          <a:noFill/>
          <a:ln>
            <a:no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TITLE_1">
    <p:bg>
      <p:bgPr>
        <a:solidFill>
          <a:schemeClr val="accent4"/>
        </a:solidFill>
        <a:effectLst/>
      </p:bgPr>
    </p:bg>
    <p:spTree>
      <p:nvGrpSpPr>
        <p:cNvPr id="1" name="Shape 357"/>
        <p:cNvGrpSpPr/>
        <p:nvPr/>
      </p:nvGrpSpPr>
      <p:grpSpPr>
        <a:xfrm>
          <a:off x="0" y="0"/>
          <a:ext cx="0" cy="0"/>
          <a:chOff x="0" y="0"/>
          <a:chExt cx="0" cy="0"/>
        </a:xfrm>
      </p:grpSpPr>
      <p:sp>
        <p:nvSpPr>
          <p:cNvPr id="358" name="Google Shape;358;p49"/>
          <p:cNvSpPr/>
          <p:nvPr/>
        </p:nvSpPr>
        <p:spPr>
          <a:xfrm>
            <a:off x="0" y="-4575"/>
            <a:ext cx="59442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359" name="Google Shape;359;p49"/>
          <p:cNvSpPr txBox="1">
            <a:spLocks noGrp="1"/>
          </p:cNvSpPr>
          <p:nvPr>
            <p:ph type="ctrTitle"/>
          </p:nvPr>
        </p:nvSpPr>
        <p:spPr>
          <a:xfrm>
            <a:off x="713225" y="539500"/>
            <a:ext cx="4528800" cy="117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Font typeface="Lexend Tera"/>
              <a:buNone/>
              <a:defRPr sz="5000">
                <a:latin typeface="Lexend Tera"/>
                <a:ea typeface="Lexend Tera"/>
                <a:cs typeface="Lexend Tera"/>
                <a:sym typeface="Lexend Ter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60" name="Google Shape;360;p49"/>
          <p:cNvSpPr txBox="1">
            <a:spLocks noGrp="1"/>
          </p:cNvSpPr>
          <p:nvPr>
            <p:ph type="subTitle" idx="1"/>
          </p:nvPr>
        </p:nvSpPr>
        <p:spPr>
          <a:xfrm>
            <a:off x="713225" y="4076650"/>
            <a:ext cx="4528800" cy="357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200"/>
              <a:buFont typeface="Fira Sans"/>
              <a:buNone/>
              <a:defRPr sz="1200">
                <a:latin typeface="Fira Sans"/>
                <a:ea typeface="Fira Sans"/>
                <a:cs typeface="Fira Sans"/>
                <a:sym typeface="Fira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cxnSp>
        <p:nvCxnSpPr>
          <p:cNvPr id="361" name="Google Shape;361;p49"/>
          <p:cNvCxnSpPr/>
          <p:nvPr/>
        </p:nvCxnSpPr>
        <p:spPr>
          <a:xfrm rot="10800000">
            <a:off x="2977625" y="4554825"/>
            <a:ext cx="0" cy="584100"/>
          </a:xfrm>
          <a:prstGeom prst="straightConnector1">
            <a:avLst/>
          </a:prstGeom>
          <a:noFill/>
          <a:ln w="38100" cap="flat" cmpd="sng">
            <a:solidFill>
              <a:schemeClr val="accent4"/>
            </a:solidFill>
            <a:prstDash val="solid"/>
            <a:round/>
            <a:headEnd type="none" w="med" len="med"/>
            <a:tailEnd type="none" w="med" len="med"/>
          </a:ln>
        </p:spPr>
      </p:cxnSp>
      <p:cxnSp>
        <p:nvCxnSpPr>
          <p:cNvPr id="362" name="Google Shape;362;p49"/>
          <p:cNvCxnSpPr/>
          <p:nvPr/>
        </p:nvCxnSpPr>
        <p:spPr>
          <a:xfrm rot="10800000">
            <a:off x="2977625" y="-4575"/>
            <a:ext cx="0" cy="584100"/>
          </a:xfrm>
          <a:prstGeom prst="straightConnector1">
            <a:avLst/>
          </a:prstGeom>
          <a:noFill/>
          <a:ln w="38100" cap="flat" cmpd="sng">
            <a:solidFill>
              <a:schemeClr val="accent4"/>
            </a:solidFill>
            <a:prstDash val="solid"/>
            <a:round/>
            <a:headEnd type="none" w="med" len="med"/>
            <a:tailEnd type="none" w="med" len="med"/>
          </a:ln>
        </p:spPr>
      </p:cxnSp>
      <p:sp>
        <p:nvSpPr>
          <p:cNvPr id="363" name="Google Shape;363;p49"/>
          <p:cNvSpPr txBox="1"/>
          <p:nvPr/>
        </p:nvSpPr>
        <p:spPr>
          <a:xfrm>
            <a:off x="852950" y="3404800"/>
            <a:ext cx="4249500" cy="67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latin typeface="Fira Sans"/>
                <a:ea typeface="Fira Sans"/>
                <a:cs typeface="Fira Sans"/>
                <a:sym typeface="Fira Sans"/>
              </a:rPr>
              <a:t>CREDITS:</a:t>
            </a:r>
            <a:r>
              <a:rPr lang="en" sz="1200">
                <a:solidFill>
                  <a:schemeClr val="accent4"/>
                </a:solidFill>
                <a:latin typeface="Fira Sans"/>
                <a:ea typeface="Fira Sans"/>
                <a:cs typeface="Fira Sans"/>
                <a:sym typeface="Fira Sans"/>
              </a:rPr>
              <a:t> This presentation template was created by </a:t>
            </a:r>
            <a:r>
              <a:rPr lang="en" sz="1200" b="1">
                <a:solidFill>
                  <a:schemeClr val="accent4"/>
                </a:solidFill>
                <a:uFill>
                  <a:noFill/>
                </a:uFill>
                <a:latin typeface="Fira Sans"/>
                <a:ea typeface="Fira Sans"/>
                <a:cs typeface="Fira Sans"/>
                <a:sym typeface="Fira Sans"/>
                <a:hlinkClick r:id="rId2">
                  <a:extLst>
                    <a:ext uri="{A12FA001-AC4F-418D-AE19-62706E023703}">
                      <ahyp:hlinkClr xmlns:ahyp="http://schemas.microsoft.com/office/drawing/2018/hyperlinkcolor" val="tx"/>
                    </a:ext>
                  </a:extLst>
                </a:hlinkClick>
              </a:rPr>
              <a:t>Slidesgo</a:t>
            </a:r>
            <a:r>
              <a:rPr lang="en" sz="1200" b="1">
                <a:solidFill>
                  <a:schemeClr val="accent4"/>
                </a:solidFill>
                <a:latin typeface="Fira Sans"/>
                <a:ea typeface="Fira Sans"/>
                <a:cs typeface="Fira Sans"/>
                <a:sym typeface="Fira Sans"/>
              </a:rPr>
              <a:t>,</a:t>
            </a:r>
            <a:r>
              <a:rPr lang="en" sz="1200">
                <a:solidFill>
                  <a:schemeClr val="accent4"/>
                </a:solidFill>
                <a:latin typeface="Fira Sans"/>
                <a:ea typeface="Fira Sans"/>
                <a:cs typeface="Fira Sans"/>
                <a:sym typeface="Fira Sans"/>
              </a:rPr>
              <a:t> including icons from </a:t>
            </a:r>
            <a:r>
              <a:rPr lang="en" sz="1200" b="1">
                <a:solidFill>
                  <a:schemeClr val="accent4"/>
                </a:solidFill>
                <a:uFill>
                  <a:noFill/>
                </a:uFill>
                <a:latin typeface="Fira Sans"/>
                <a:ea typeface="Fira Sans"/>
                <a:cs typeface="Fira Sans"/>
                <a:sym typeface="Fira Sans"/>
                <a:hlinkClick r:id="rId3">
                  <a:extLst>
                    <a:ext uri="{A12FA001-AC4F-418D-AE19-62706E023703}">
                      <ahyp:hlinkClr xmlns:ahyp="http://schemas.microsoft.com/office/drawing/2018/hyperlinkcolor" val="tx"/>
                    </a:ext>
                  </a:extLst>
                </a:hlinkClick>
              </a:rPr>
              <a:t>Flaticon</a:t>
            </a:r>
            <a:r>
              <a:rPr lang="en" sz="1200" b="1">
                <a:solidFill>
                  <a:schemeClr val="accent4"/>
                </a:solidFill>
                <a:latin typeface="Fira Sans"/>
                <a:ea typeface="Fira Sans"/>
                <a:cs typeface="Fira Sans"/>
                <a:sym typeface="Fira Sans"/>
              </a:rPr>
              <a:t>, </a:t>
            </a:r>
            <a:r>
              <a:rPr lang="en" sz="1200">
                <a:solidFill>
                  <a:schemeClr val="accent4"/>
                </a:solidFill>
                <a:latin typeface="Fira Sans"/>
                <a:ea typeface="Fira Sans"/>
                <a:cs typeface="Fira Sans"/>
                <a:sym typeface="Fira Sans"/>
              </a:rPr>
              <a:t>infographics &amp; images by </a:t>
            </a:r>
            <a:r>
              <a:rPr lang="en" sz="1200" b="1">
                <a:solidFill>
                  <a:schemeClr val="accent4"/>
                </a:solidFill>
                <a:uFill>
                  <a:noFill/>
                </a:uFill>
                <a:latin typeface="Fira Sans"/>
                <a:ea typeface="Fira Sans"/>
                <a:cs typeface="Fira Sans"/>
                <a:sym typeface="Fira Sans"/>
                <a:hlinkClick r:id="rId4">
                  <a:extLst>
                    <a:ext uri="{A12FA001-AC4F-418D-AE19-62706E023703}">
                      <ahyp:hlinkClr xmlns:ahyp="http://schemas.microsoft.com/office/drawing/2018/hyperlinkcolor" val="tx"/>
                    </a:ext>
                  </a:extLst>
                </a:hlinkClick>
              </a:rPr>
              <a:t>Freepik</a:t>
            </a:r>
            <a:r>
              <a:rPr lang="en" sz="1200" b="1">
                <a:solidFill>
                  <a:schemeClr val="accent4"/>
                </a:solidFill>
                <a:latin typeface="Fira Sans"/>
                <a:ea typeface="Fira Sans"/>
                <a:cs typeface="Fira Sans"/>
                <a:sym typeface="Fira Sans"/>
              </a:rPr>
              <a:t> </a:t>
            </a:r>
            <a:endParaRPr sz="1200" b="1">
              <a:solidFill>
                <a:schemeClr val="accent4"/>
              </a:solidFill>
              <a:latin typeface="Fira Sans"/>
              <a:ea typeface="Fira Sans"/>
              <a:cs typeface="Fira Sans"/>
              <a:sym typeface="Fira Sans"/>
            </a:endParaRPr>
          </a:p>
        </p:txBody>
      </p:sp>
      <p:sp>
        <p:nvSpPr>
          <p:cNvPr id="364" name="Google Shape;364;p49"/>
          <p:cNvSpPr txBox="1">
            <a:spLocks noGrp="1"/>
          </p:cNvSpPr>
          <p:nvPr>
            <p:ph type="subTitle" idx="2"/>
          </p:nvPr>
        </p:nvSpPr>
        <p:spPr>
          <a:xfrm>
            <a:off x="713225" y="2116850"/>
            <a:ext cx="4528800" cy="117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Fira Sans"/>
              <a:buNone/>
              <a:defRPr sz="1400">
                <a:latin typeface="Fira Sans"/>
                <a:ea typeface="Fira Sans"/>
                <a:cs typeface="Fira Sans"/>
                <a:sym typeface="Fira Sans"/>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BLANK_1">
    <p:bg>
      <p:bgPr>
        <a:solidFill>
          <a:schemeClr val="accent4"/>
        </a:solidFill>
        <a:effectLst/>
      </p:bgPr>
    </p:bg>
    <p:spTree>
      <p:nvGrpSpPr>
        <p:cNvPr id="1" name="Shape 365"/>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BLANK_1_1">
    <p:bg>
      <p:bgPr>
        <a:solidFill>
          <a:schemeClr val="dk2"/>
        </a:solidFill>
        <a:effectLst/>
      </p:bgPr>
    </p:bg>
    <p:spTree>
      <p:nvGrpSpPr>
        <p:cNvPr id="1" name="Shape 366"/>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Титульный слайд">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250826" y="4030267"/>
            <a:ext cx="6048375" cy="563165"/>
          </a:xfrm>
        </p:spPr>
        <p:txBody>
          <a:bodyPr/>
          <a:lstStyle>
            <a:lvl1pPr>
              <a:defRPr sz="2100" b="1">
                <a:solidFill>
                  <a:schemeClr val="bg1"/>
                </a:solidFill>
              </a:defRPr>
            </a:lvl1pPr>
          </a:lstStyle>
          <a:p>
            <a:pPr lvl="0"/>
            <a:r>
              <a:rPr lang="ru-RU" noProof="0"/>
              <a:t>Click to edit Master title style</a:t>
            </a:r>
          </a:p>
        </p:txBody>
      </p:sp>
      <p:sp>
        <p:nvSpPr>
          <p:cNvPr id="5123" name="Rectangle 3"/>
          <p:cNvSpPr>
            <a:spLocks noGrp="1" noChangeArrowheads="1"/>
          </p:cNvSpPr>
          <p:nvPr>
            <p:ph type="subTitle" idx="1"/>
          </p:nvPr>
        </p:nvSpPr>
        <p:spPr>
          <a:xfrm>
            <a:off x="250826" y="4570810"/>
            <a:ext cx="6048375" cy="377428"/>
          </a:xfrm>
        </p:spPr>
        <p:txBody>
          <a:bodyPr/>
          <a:lstStyle>
            <a:lvl1pPr marL="0" indent="0">
              <a:buFontTx/>
              <a:buNone/>
              <a:defRPr sz="1800" b="1">
                <a:solidFill>
                  <a:schemeClr val="bg1"/>
                </a:solidFill>
              </a:defRPr>
            </a:lvl1pPr>
          </a:lstStyle>
          <a:p>
            <a:pPr lvl="0"/>
            <a:r>
              <a:rPr lang="ru-RU" noProof="0"/>
              <a:t>Click to edit Master subtitle style</a:t>
            </a:r>
          </a:p>
        </p:txBody>
      </p:sp>
    </p:spTree>
    <p:extLst>
      <p:ext uri="{BB962C8B-B14F-4D97-AF65-F5344CB8AC3E}">
        <p14:creationId xmlns:p14="http://schemas.microsoft.com/office/powerpoint/2010/main" val="54517592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Объект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Tree>
    <p:extLst>
      <p:ext uri="{BB962C8B-B14F-4D97-AF65-F5344CB8AC3E}">
        <p14:creationId xmlns:p14="http://schemas.microsoft.com/office/powerpoint/2010/main" val="302965828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22313" y="3305176"/>
            <a:ext cx="7772400" cy="1021556"/>
          </a:xfrm>
        </p:spPr>
        <p:txBody>
          <a:bodyPr anchor="t"/>
          <a:lstStyle>
            <a:lvl1pPr algn="l">
              <a:defRPr sz="3000" b="1" cap="all"/>
            </a:lvl1pPr>
          </a:lstStyle>
          <a:p>
            <a:r>
              <a:rPr lang="ru-RU"/>
              <a:t>Образец заголовка</a:t>
            </a:r>
          </a:p>
        </p:txBody>
      </p:sp>
      <p:sp>
        <p:nvSpPr>
          <p:cNvPr id="3" name="Текст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ru-RU"/>
              <a:t>Образец текста</a:t>
            </a:r>
          </a:p>
        </p:txBody>
      </p:sp>
    </p:spTree>
    <p:extLst>
      <p:ext uri="{BB962C8B-B14F-4D97-AF65-F5344CB8AC3E}">
        <p14:creationId xmlns:p14="http://schemas.microsoft.com/office/powerpoint/2010/main" val="24105413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Объект 2"/>
          <p:cNvSpPr>
            <a:spLocks noGrp="1"/>
          </p:cNvSpPr>
          <p:nvPr>
            <p:ph sz="half" idx="1"/>
          </p:nvPr>
        </p:nvSpPr>
        <p:spPr>
          <a:xfrm>
            <a:off x="1619250" y="1491854"/>
            <a:ext cx="3524250" cy="3564731"/>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p:cNvSpPr>
            <a:spLocks noGrp="1"/>
          </p:cNvSpPr>
          <p:nvPr>
            <p:ph sz="half" idx="2"/>
          </p:nvPr>
        </p:nvSpPr>
        <p:spPr>
          <a:xfrm>
            <a:off x="5295900" y="1491854"/>
            <a:ext cx="3524250" cy="3564731"/>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Tree>
    <p:extLst>
      <p:ext uri="{BB962C8B-B14F-4D97-AF65-F5344CB8AC3E}">
        <p14:creationId xmlns:p14="http://schemas.microsoft.com/office/powerpoint/2010/main" val="188110494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0" y="205979"/>
            <a:ext cx="8229600" cy="857250"/>
          </a:xfrm>
        </p:spPr>
        <p:txBody>
          <a:bodyPr/>
          <a:lstStyle>
            <a:lvl1pPr>
              <a:defRPr/>
            </a:lvl1pPr>
          </a:lstStyle>
          <a:p>
            <a:r>
              <a:rPr lang="ru-RU"/>
              <a:t>Образец заголовка</a:t>
            </a:r>
          </a:p>
        </p:txBody>
      </p:sp>
      <p:sp>
        <p:nvSpPr>
          <p:cNvPr id="3" name="Текст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ru-RU"/>
              <a:t>Образец текста</a:t>
            </a:r>
          </a:p>
        </p:txBody>
      </p:sp>
      <p:sp>
        <p:nvSpPr>
          <p:cNvPr id="4" name="Объект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ru-RU"/>
              <a:t>Образец текста</a:t>
            </a:r>
          </a:p>
        </p:txBody>
      </p:sp>
      <p:sp>
        <p:nvSpPr>
          <p:cNvPr id="6" name="Объект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Tree>
    <p:extLst>
      <p:ext uri="{BB962C8B-B14F-4D97-AF65-F5344CB8AC3E}">
        <p14:creationId xmlns:p14="http://schemas.microsoft.com/office/powerpoint/2010/main" val="255816523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Tree>
    <p:extLst>
      <p:ext uri="{BB962C8B-B14F-4D97-AF65-F5344CB8AC3E}">
        <p14:creationId xmlns:p14="http://schemas.microsoft.com/office/powerpoint/2010/main" val="24557897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txBox="1">
            <a:spLocks noGrp="1"/>
          </p:cNvSpPr>
          <p:nvPr>
            <p:ph type="subTitle" idx="1"/>
          </p:nvPr>
        </p:nvSpPr>
        <p:spPr>
          <a:xfrm>
            <a:off x="713225" y="1412025"/>
            <a:ext cx="3693600" cy="31872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28" name="Google Shape;28;p5"/>
          <p:cNvSpPr txBox="1">
            <a:spLocks noGrp="1"/>
          </p:cNvSpPr>
          <p:nvPr>
            <p:ph type="subTitle" idx="2"/>
          </p:nvPr>
        </p:nvSpPr>
        <p:spPr>
          <a:xfrm>
            <a:off x="4737125" y="1412025"/>
            <a:ext cx="3693600" cy="31872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29" name="Google Shape;29;p5"/>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5"/>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588186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57201" y="204787"/>
            <a:ext cx="3008313" cy="871538"/>
          </a:xfrm>
        </p:spPr>
        <p:txBody>
          <a:bodyPr anchor="b"/>
          <a:lstStyle>
            <a:lvl1pPr algn="l">
              <a:defRPr sz="1500" b="1"/>
            </a:lvl1pPr>
          </a:lstStyle>
          <a:p>
            <a:r>
              <a:rPr lang="ru-RU"/>
              <a:t>Образец заголовка</a:t>
            </a:r>
          </a:p>
        </p:txBody>
      </p:sp>
      <p:sp>
        <p:nvSpPr>
          <p:cNvPr id="3" name="Объект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ru-RU"/>
              <a:t>Образец текста</a:t>
            </a:r>
          </a:p>
        </p:txBody>
      </p:sp>
    </p:spTree>
    <p:extLst>
      <p:ext uri="{BB962C8B-B14F-4D97-AF65-F5344CB8AC3E}">
        <p14:creationId xmlns:p14="http://schemas.microsoft.com/office/powerpoint/2010/main" val="283955494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792288" y="3600450"/>
            <a:ext cx="5486400" cy="425054"/>
          </a:xfrm>
        </p:spPr>
        <p:txBody>
          <a:bodyPr anchor="b"/>
          <a:lstStyle>
            <a:lvl1pPr algn="l">
              <a:defRPr sz="1500" b="1"/>
            </a:lvl1pPr>
          </a:lstStyle>
          <a:p>
            <a:r>
              <a:rPr lang="ru-RU"/>
              <a:t>Образец заголовка</a:t>
            </a:r>
          </a:p>
        </p:txBody>
      </p:sp>
      <p:sp>
        <p:nvSpPr>
          <p:cNvPr id="3" name="Рисунок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ru-RU" noProof="0"/>
          </a:p>
        </p:txBody>
      </p:sp>
      <p:sp>
        <p:nvSpPr>
          <p:cNvPr id="4" name="Текст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ru-RU"/>
              <a:t>Образец текста</a:t>
            </a:r>
          </a:p>
        </p:txBody>
      </p:sp>
    </p:spTree>
    <p:extLst>
      <p:ext uri="{BB962C8B-B14F-4D97-AF65-F5344CB8AC3E}">
        <p14:creationId xmlns:p14="http://schemas.microsoft.com/office/powerpoint/2010/main" val="192929627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Tree>
    <p:extLst>
      <p:ext uri="{BB962C8B-B14F-4D97-AF65-F5344CB8AC3E}">
        <p14:creationId xmlns:p14="http://schemas.microsoft.com/office/powerpoint/2010/main" val="142225791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7019926" y="1059656"/>
            <a:ext cx="1800225" cy="3996929"/>
          </a:xfrm>
        </p:spPr>
        <p:txBody>
          <a:bodyPr vert="eaVert"/>
          <a:lstStyle/>
          <a:p>
            <a:r>
              <a:rPr lang="ru-RU"/>
              <a:t>Образец заголовка</a:t>
            </a:r>
          </a:p>
        </p:txBody>
      </p:sp>
      <p:sp>
        <p:nvSpPr>
          <p:cNvPr id="3" name="Вертикальный текст 2"/>
          <p:cNvSpPr>
            <a:spLocks noGrp="1"/>
          </p:cNvSpPr>
          <p:nvPr>
            <p:ph type="body" orient="vert" idx="1"/>
          </p:nvPr>
        </p:nvSpPr>
        <p:spPr>
          <a:xfrm>
            <a:off x="1619251" y="1059656"/>
            <a:ext cx="5248275" cy="3996929"/>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Tree>
    <p:extLst>
      <p:ext uri="{BB962C8B-B14F-4D97-AF65-F5344CB8AC3E}">
        <p14:creationId xmlns:p14="http://schemas.microsoft.com/office/powerpoint/2010/main" val="30693522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solidFill>
          <a:schemeClr val="accent1"/>
        </a:solidFill>
        <a:effectLst/>
      </p:bgPr>
    </p:bg>
    <p:spTree>
      <p:nvGrpSpPr>
        <p:cNvPr id="1" name="Shape 8"/>
        <p:cNvGrpSpPr/>
        <p:nvPr/>
      </p:nvGrpSpPr>
      <p:grpSpPr>
        <a:xfrm>
          <a:off x="0" y="0"/>
          <a:ext cx="0" cy="0"/>
          <a:chOff x="0" y="0"/>
          <a:chExt cx="0" cy="0"/>
        </a:xfrm>
      </p:grpSpPr>
      <p:sp>
        <p:nvSpPr>
          <p:cNvPr id="9" name="Google Shape;9;p2"/>
          <p:cNvSpPr/>
          <p:nvPr/>
        </p:nvSpPr>
        <p:spPr>
          <a:xfrm>
            <a:off x="1901700" y="-36625"/>
            <a:ext cx="5340600" cy="52077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2307600" y="1295425"/>
            <a:ext cx="4528800" cy="198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000"/>
              <a:buFont typeface="Lexend Tera"/>
              <a:buNone/>
              <a:defRPr sz="5000">
                <a:latin typeface="Lexend Tera"/>
                <a:ea typeface="Lexend Tera"/>
                <a:cs typeface="Lexend Tera"/>
                <a:sym typeface="Lexend Ter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307600" y="3282925"/>
            <a:ext cx="4528800" cy="66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Font typeface="Fira Sans"/>
              <a:buNone/>
              <a:defRPr sz="1600">
                <a:latin typeface="Fira Sans"/>
                <a:ea typeface="Fira Sans"/>
                <a:cs typeface="Fira Sans"/>
                <a:sym typeface="Fira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cxnSp>
        <p:nvCxnSpPr>
          <p:cNvPr id="12" name="Google Shape;12;p2"/>
          <p:cNvCxnSpPr/>
          <p:nvPr/>
        </p:nvCxnSpPr>
        <p:spPr>
          <a:xfrm rot="10800000">
            <a:off x="4572000" y="4586975"/>
            <a:ext cx="0" cy="584100"/>
          </a:xfrm>
          <a:prstGeom prst="straightConnector1">
            <a:avLst/>
          </a:prstGeom>
          <a:noFill/>
          <a:ln w="38100" cap="flat" cmpd="sng">
            <a:solidFill>
              <a:schemeClr val="accent4"/>
            </a:solidFill>
            <a:prstDash val="solid"/>
            <a:round/>
            <a:headEnd type="none" w="med" len="med"/>
            <a:tailEnd type="none" w="med" len="med"/>
          </a:ln>
        </p:spPr>
      </p:cxnSp>
      <p:cxnSp>
        <p:nvCxnSpPr>
          <p:cNvPr id="13" name="Google Shape;13;p2"/>
          <p:cNvCxnSpPr/>
          <p:nvPr/>
        </p:nvCxnSpPr>
        <p:spPr>
          <a:xfrm rot="10800000">
            <a:off x="4572000" y="-4575"/>
            <a:ext cx="0" cy="584100"/>
          </a:xfrm>
          <a:prstGeom prst="straightConnector1">
            <a:avLst/>
          </a:prstGeom>
          <a:noFill/>
          <a:ln w="38100" cap="flat" cmpd="sng">
            <a:solidFill>
              <a:schemeClr val="accent4"/>
            </a:solidFill>
            <a:prstDash val="solid"/>
            <a:round/>
            <a:headEnd type="none" w="med" len="med"/>
            <a:tailEnd type="none" w="med" len="med"/>
          </a:ln>
        </p:spPr>
      </p:cxnSp>
    </p:spTree>
    <p:extLst>
      <p:ext uri="{BB962C8B-B14F-4D97-AF65-F5344CB8AC3E}">
        <p14:creationId xmlns:p14="http://schemas.microsoft.com/office/powerpoint/2010/main" val="91040106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bg>
      <p:bgPr>
        <a:solidFill>
          <a:schemeClr val="dk2"/>
        </a:solidFill>
        <a:effectLst/>
      </p:bgPr>
    </p:bg>
    <p:spTree>
      <p:nvGrpSpPr>
        <p:cNvPr id="1" name="Shape 14"/>
        <p:cNvGrpSpPr/>
        <p:nvPr/>
      </p:nvGrpSpPr>
      <p:grpSpPr>
        <a:xfrm>
          <a:off x="0" y="0"/>
          <a:ext cx="0" cy="0"/>
          <a:chOff x="0" y="0"/>
          <a:chExt cx="0" cy="0"/>
        </a:xfrm>
      </p:grpSpPr>
      <p:sp>
        <p:nvSpPr>
          <p:cNvPr id="15" name="Google Shape;15;p3"/>
          <p:cNvSpPr/>
          <p:nvPr/>
        </p:nvSpPr>
        <p:spPr>
          <a:xfrm>
            <a:off x="-27475" y="1438650"/>
            <a:ext cx="9198900" cy="2266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901175" y="-41150"/>
            <a:ext cx="2095200" cy="5226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ctrTitle"/>
          </p:nvPr>
        </p:nvSpPr>
        <p:spPr>
          <a:xfrm>
            <a:off x="3251700" y="1992075"/>
            <a:ext cx="5179200" cy="932700"/>
          </a:xfrm>
          <a:prstGeom prst="rect">
            <a:avLst/>
          </a:prstGeom>
          <a:effectLst>
            <a:outerShdw blurRad="57150" dist="19050" dir="5400000" algn="bl" rotWithShape="0">
              <a:srgbClr val="000000">
                <a:alpha val="0"/>
              </a:srgbClr>
            </a:outerShdw>
          </a:effectLst>
        </p:spPr>
        <p:txBody>
          <a:bodyPr spcFirstLastPara="1" wrap="square" lIns="91425" tIns="91425" rIns="91425" bIns="91425" anchor="b" anchorCtr="0">
            <a:noAutofit/>
          </a:bodyPr>
          <a:lstStyle>
            <a:lvl1pPr lvl="0" algn="l" rtl="0">
              <a:spcBef>
                <a:spcPts val="0"/>
              </a:spcBef>
              <a:spcAft>
                <a:spcPts val="0"/>
              </a:spcAft>
              <a:buSzPts val="6000"/>
              <a:buFont typeface="Lexend Tera"/>
              <a:buNone/>
              <a:defRPr sz="6000">
                <a:latin typeface="Lexend Tera"/>
                <a:ea typeface="Lexend Tera"/>
                <a:cs typeface="Lexend Tera"/>
                <a:sym typeface="Lexend Tera"/>
              </a:defRPr>
            </a:lvl1pPr>
            <a:lvl2pPr lvl="1" algn="l" rtl="0">
              <a:spcBef>
                <a:spcPts val="0"/>
              </a:spcBef>
              <a:spcAft>
                <a:spcPts val="0"/>
              </a:spcAft>
              <a:buClr>
                <a:schemeClr val="accent4"/>
              </a:buClr>
              <a:buSzPts val="5200"/>
              <a:buNone/>
              <a:defRPr sz="5200">
                <a:solidFill>
                  <a:schemeClr val="accent4"/>
                </a:solidFill>
              </a:defRPr>
            </a:lvl2pPr>
            <a:lvl3pPr lvl="2" algn="l" rtl="0">
              <a:spcBef>
                <a:spcPts val="0"/>
              </a:spcBef>
              <a:spcAft>
                <a:spcPts val="0"/>
              </a:spcAft>
              <a:buClr>
                <a:schemeClr val="accent4"/>
              </a:buClr>
              <a:buSzPts val="5200"/>
              <a:buNone/>
              <a:defRPr sz="5200">
                <a:solidFill>
                  <a:schemeClr val="accent4"/>
                </a:solidFill>
              </a:defRPr>
            </a:lvl3pPr>
            <a:lvl4pPr lvl="3" algn="l" rtl="0">
              <a:spcBef>
                <a:spcPts val="0"/>
              </a:spcBef>
              <a:spcAft>
                <a:spcPts val="0"/>
              </a:spcAft>
              <a:buClr>
                <a:schemeClr val="accent4"/>
              </a:buClr>
              <a:buSzPts val="5200"/>
              <a:buNone/>
              <a:defRPr sz="5200">
                <a:solidFill>
                  <a:schemeClr val="accent4"/>
                </a:solidFill>
              </a:defRPr>
            </a:lvl4pPr>
            <a:lvl5pPr lvl="4" algn="l" rtl="0">
              <a:spcBef>
                <a:spcPts val="0"/>
              </a:spcBef>
              <a:spcAft>
                <a:spcPts val="0"/>
              </a:spcAft>
              <a:buClr>
                <a:schemeClr val="accent4"/>
              </a:buClr>
              <a:buSzPts val="5200"/>
              <a:buNone/>
              <a:defRPr sz="5200">
                <a:solidFill>
                  <a:schemeClr val="accent4"/>
                </a:solidFill>
              </a:defRPr>
            </a:lvl5pPr>
            <a:lvl6pPr lvl="5" algn="l" rtl="0">
              <a:spcBef>
                <a:spcPts val="0"/>
              </a:spcBef>
              <a:spcAft>
                <a:spcPts val="0"/>
              </a:spcAft>
              <a:buClr>
                <a:schemeClr val="accent4"/>
              </a:buClr>
              <a:buSzPts val="5200"/>
              <a:buNone/>
              <a:defRPr sz="5200">
                <a:solidFill>
                  <a:schemeClr val="accent4"/>
                </a:solidFill>
              </a:defRPr>
            </a:lvl6pPr>
            <a:lvl7pPr lvl="6" algn="l" rtl="0">
              <a:spcBef>
                <a:spcPts val="0"/>
              </a:spcBef>
              <a:spcAft>
                <a:spcPts val="0"/>
              </a:spcAft>
              <a:buClr>
                <a:schemeClr val="accent4"/>
              </a:buClr>
              <a:buSzPts val="5200"/>
              <a:buNone/>
              <a:defRPr sz="5200">
                <a:solidFill>
                  <a:schemeClr val="accent4"/>
                </a:solidFill>
              </a:defRPr>
            </a:lvl7pPr>
            <a:lvl8pPr lvl="7" algn="l" rtl="0">
              <a:spcBef>
                <a:spcPts val="0"/>
              </a:spcBef>
              <a:spcAft>
                <a:spcPts val="0"/>
              </a:spcAft>
              <a:buClr>
                <a:schemeClr val="accent4"/>
              </a:buClr>
              <a:buSzPts val="5200"/>
              <a:buNone/>
              <a:defRPr sz="5200">
                <a:solidFill>
                  <a:schemeClr val="accent4"/>
                </a:solidFill>
              </a:defRPr>
            </a:lvl8pPr>
            <a:lvl9pPr lvl="8" algn="l" rtl="0">
              <a:spcBef>
                <a:spcPts val="0"/>
              </a:spcBef>
              <a:spcAft>
                <a:spcPts val="0"/>
              </a:spcAft>
              <a:buClr>
                <a:schemeClr val="accent4"/>
              </a:buClr>
              <a:buSzPts val="5200"/>
              <a:buNone/>
              <a:defRPr sz="5200">
                <a:solidFill>
                  <a:schemeClr val="accent4"/>
                </a:solidFill>
              </a:defRPr>
            </a:lvl9pPr>
          </a:lstStyle>
          <a:p>
            <a:endParaRPr/>
          </a:p>
        </p:txBody>
      </p:sp>
      <p:sp>
        <p:nvSpPr>
          <p:cNvPr id="18" name="Google Shape;18;p3"/>
          <p:cNvSpPr txBox="1">
            <a:spLocks noGrp="1"/>
          </p:cNvSpPr>
          <p:nvPr>
            <p:ph type="title" idx="2" hasCustomPrompt="1"/>
          </p:nvPr>
        </p:nvSpPr>
        <p:spPr>
          <a:xfrm>
            <a:off x="713225" y="1564000"/>
            <a:ext cx="2471100" cy="183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8000"/>
              <a:buFont typeface="Lexend Tera"/>
              <a:buNone/>
              <a:defRPr sz="8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sp>
        <p:nvSpPr>
          <p:cNvPr id="19" name="Google Shape;19;p3"/>
          <p:cNvSpPr txBox="1">
            <a:spLocks noGrp="1"/>
          </p:cNvSpPr>
          <p:nvPr>
            <p:ph type="subTitle" idx="1"/>
          </p:nvPr>
        </p:nvSpPr>
        <p:spPr>
          <a:xfrm>
            <a:off x="3251700" y="2730525"/>
            <a:ext cx="5179200" cy="4209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Fira Sans"/>
              <a:buNone/>
              <a:defRPr sz="1600">
                <a:latin typeface="Fira Sans"/>
                <a:ea typeface="Fira Sans"/>
                <a:cs typeface="Fira Sans"/>
                <a:sym typeface="Fira Sans"/>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cxnSp>
        <p:nvCxnSpPr>
          <p:cNvPr id="20" name="Google Shape;20;p3"/>
          <p:cNvCxnSpPr/>
          <p:nvPr/>
        </p:nvCxnSpPr>
        <p:spPr>
          <a:xfrm rot="10800000">
            <a:off x="1948775" y="0"/>
            <a:ext cx="0" cy="584100"/>
          </a:xfrm>
          <a:prstGeom prst="straightConnector1">
            <a:avLst/>
          </a:prstGeom>
          <a:noFill/>
          <a:ln w="38100" cap="flat" cmpd="sng">
            <a:solidFill>
              <a:schemeClr val="lt1"/>
            </a:solidFill>
            <a:prstDash val="solid"/>
            <a:round/>
            <a:headEnd type="none" w="med" len="med"/>
            <a:tailEnd type="none" w="med" len="med"/>
          </a:ln>
        </p:spPr>
      </p:cxnSp>
      <p:cxnSp>
        <p:nvCxnSpPr>
          <p:cNvPr id="21" name="Google Shape;21;p3"/>
          <p:cNvCxnSpPr/>
          <p:nvPr/>
        </p:nvCxnSpPr>
        <p:spPr>
          <a:xfrm rot="10800000">
            <a:off x="1948775" y="4559400"/>
            <a:ext cx="0" cy="584100"/>
          </a:xfrm>
          <a:prstGeom prst="straightConnector1">
            <a:avLst/>
          </a:prstGeom>
          <a:noFill/>
          <a:ln w="38100" cap="flat" cmpd="sng">
            <a:solidFill>
              <a:schemeClr val="lt1"/>
            </a:solidFill>
            <a:prstDash val="solid"/>
            <a:round/>
            <a:headEnd type="none" w="med" len="med"/>
            <a:tailEnd type="none" w="med" len="med"/>
          </a:ln>
        </p:spPr>
      </p:cxnSp>
    </p:spTree>
    <p:extLst>
      <p:ext uri="{BB962C8B-B14F-4D97-AF65-F5344CB8AC3E}">
        <p14:creationId xmlns:p14="http://schemas.microsoft.com/office/powerpoint/2010/main" val="160206890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2"/>
        <p:cNvGrpSpPr/>
        <p:nvPr/>
      </p:nvGrpSpPr>
      <p:grpSpPr>
        <a:xfrm>
          <a:off x="0" y="0"/>
          <a:ext cx="0" cy="0"/>
          <a:chOff x="0" y="0"/>
          <a:chExt cx="0" cy="0"/>
        </a:xfrm>
      </p:grpSpPr>
      <p:sp>
        <p:nvSpPr>
          <p:cNvPr id="23" name="Google Shape;23;p4"/>
          <p:cNvSpPr txBox="1">
            <a:spLocks noGrp="1"/>
          </p:cNvSpPr>
          <p:nvPr>
            <p:ph type="subTitle" idx="1"/>
          </p:nvPr>
        </p:nvSpPr>
        <p:spPr>
          <a:xfrm>
            <a:off x="713250" y="1282400"/>
            <a:ext cx="7717500" cy="3966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24" name="Google Shape;24;p4"/>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Tree>
    <p:extLst>
      <p:ext uri="{BB962C8B-B14F-4D97-AF65-F5344CB8AC3E}">
        <p14:creationId xmlns:p14="http://schemas.microsoft.com/office/powerpoint/2010/main" val="307844249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6"/>
        <p:cNvGrpSpPr/>
        <p:nvPr/>
      </p:nvGrpSpPr>
      <p:grpSpPr>
        <a:xfrm>
          <a:off x="0" y="0"/>
          <a:ext cx="0" cy="0"/>
          <a:chOff x="0" y="0"/>
          <a:chExt cx="0" cy="0"/>
        </a:xfrm>
      </p:grpSpPr>
      <p:sp>
        <p:nvSpPr>
          <p:cNvPr id="27" name="Google Shape;27;p5"/>
          <p:cNvSpPr txBox="1">
            <a:spLocks noGrp="1"/>
          </p:cNvSpPr>
          <p:nvPr>
            <p:ph type="subTitle" idx="1"/>
          </p:nvPr>
        </p:nvSpPr>
        <p:spPr>
          <a:xfrm>
            <a:off x="713225" y="1412025"/>
            <a:ext cx="3693600" cy="31872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28" name="Google Shape;28;p5"/>
          <p:cNvSpPr txBox="1">
            <a:spLocks noGrp="1"/>
          </p:cNvSpPr>
          <p:nvPr>
            <p:ph type="subTitle" idx="2"/>
          </p:nvPr>
        </p:nvSpPr>
        <p:spPr>
          <a:xfrm>
            <a:off x="4737125" y="1412025"/>
            <a:ext cx="3693600" cy="31872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29" name="Google Shape;29;p5"/>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5"/>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Tree>
    <p:extLst>
      <p:ext uri="{BB962C8B-B14F-4D97-AF65-F5344CB8AC3E}">
        <p14:creationId xmlns:p14="http://schemas.microsoft.com/office/powerpoint/2010/main" val="358992572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1"/>
        <p:cNvGrpSpPr/>
        <p:nvPr/>
      </p:nvGrpSpPr>
      <p:grpSpPr>
        <a:xfrm>
          <a:off x="0" y="0"/>
          <a:ext cx="0" cy="0"/>
          <a:chOff x="0" y="0"/>
          <a:chExt cx="0" cy="0"/>
        </a:xfrm>
      </p:grpSpPr>
      <p:sp>
        <p:nvSpPr>
          <p:cNvPr id="32" name="Google Shape;32;p6"/>
          <p:cNvSpPr/>
          <p:nvPr/>
        </p:nvSpPr>
        <p:spPr>
          <a:xfrm>
            <a:off x="0" y="764200"/>
            <a:ext cx="9144000" cy="3835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Tree>
    <p:extLst>
      <p:ext uri="{BB962C8B-B14F-4D97-AF65-F5344CB8AC3E}">
        <p14:creationId xmlns:p14="http://schemas.microsoft.com/office/powerpoint/2010/main" val="17053511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a:off x="0" y="764200"/>
            <a:ext cx="9144000" cy="3835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One column text">
  <p:cSld name="One column text">
    <p:bg>
      <p:bgPr>
        <a:solidFill>
          <a:schemeClr val="accent6"/>
        </a:solidFill>
        <a:effectLst/>
      </p:bgPr>
    </p:bg>
    <p:spTree>
      <p:nvGrpSpPr>
        <p:cNvPr id="1" name="Shape 35"/>
        <p:cNvGrpSpPr/>
        <p:nvPr/>
      </p:nvGrpSpPr>
      <p:grpSpPr>
        <a:xfrm>
          <a:off x="0" y="0"/>
          <a:ext cx="0" cy="0"/>
          <a:chOff x="0" y="0"/>
          <a:chExt cx="0" cy="0"/>
        </a:xfrm>
      </p:grpSpPr>
      <p:sp>
        <p:nvSpPr>
          <p:cNvPr id="36" name="Google Shape;36;p7"/>
          <p:cNvSpPr txBox="1">
            <a:spLocks noGrp="1"/>
          </p:cNvSpPr>
          <p:nvPr>
            <p:ph type="subTitle" idx="1"/>
          </p:nvPr>
        </p:nvSpPr>
        <p:spPr>
          <a:xfrm>
            <a:off x="713225" y="1668175"/>
            <a:ext cx="3624600" cy="253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cxnSp>
        <p:nvCxnSpPr>
          <p:cNvPr id="37" name="Google Shape;37;p7"/>
          <p:cNvCxnSpPr/>
          <p:nvPr/>
        </p:nvCxnSpPr>
        <p:spPr>
          <a:xfrm rot="10800000">
            <a:off x="2642675" y="4554850"/>
            <a:ext cx="0" cy="664200"/>
          </a:xfrm>
          <a:prstGeom prst="straightConnector1">
            <a:avLst/>
          </a:prstGeom>
          <a:noFill/>
          <a:ln w="38100" cap="flat" cmpd="sng">
            <a:solidFill>
              <a:schemeClr val="accent4"/>
            </a:solidFill>
            <a:prstDash val="solid"/>
            <a:round/>
            <a:headEnd type="none" w="med" len="med"/>
            <a:tailEnd type="none" w="med" len="med"/>
          </a:ln>
        </p:spPr>
      </p:cxnSp>
      <p:sp>
        <p:nvSpPr>
          <p:cNvPr id="38" name="Google Shape;38;p7"/>
          <p:cNvSpPr/>
          <p:nvPr/>
        </p:nvSpPr>
        <p:spPr>
          <a:xfrm>
            <a:off x="0" y="542300"/>
            <a:ext cx="9144000" cy="834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713225" y="606075"/>
            <a:ext cx="3306600" cy="7071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lt1"/>
              </a:buClr>
              <a:buSzPts val="2000"/>
              <a:buNone/>
              <a:defRPr>
                <a:solidFill>
                  <a:schemeClr val="lt1"/>
                </a:solidFill>
              </a:defRPr>
            </a:lvl1pPr>
            <a:lvl2pPr lvl="1" rtl="0">
              <a:spcBef>
                <a:spcPts val="0"/>
              </a:spcBef>
              <a:spcAft>
                <a:spcPts val="0"/>
              </a:spcAft>
              <a:buClr>
                <a:schemeClr val="lt1"/>
              </a:buClr>
              <a:buSzPts val="2000"/>
              <a:buNone/>
              <a:defRPr>
                <a:solidFill>
                  <a:schemeClr val="lt1"/>
                </a:solidFill>
              </a:defRPr>
            </a:lvl2pPr>
            <a:lvl3pPr lvl="2" rtl="0">
              <a:spcBef>
                <a:spcPts val="0"/>
              </a:spcBef>
              <a:spcAft>
                <a:spcPts val="0"/>
              </a:spcAft>
              <a:buClr>
                <a:schemeClr val="lt1"/>
              </a:buClr>
              <a:buSzPts val="2000"/>
              <a:buNone/>
              <a:defRPr>
                <a:solidFill>
                  <a:schemeClr val="lt1"/>
                </a:solidFill>
              </a:defRPr>
            </a:lvl3pPr>
            <a:lvl4pPr lvl="3" rtl="0">
              <a:spcBef>
                <a:spcPts val="0"/>
              </a:spcBef>
              <a:spcAft>
                <a:spcPts val="0"/>
              </a:spcAft>
              <a:buClr>
                <a:schemeClr val="lt1"/>
              </a:buClr>
              <a:buSzPts val="2000"/>
              <a:buNone/>
              <a:defRPr>
                <a:solidFill>
                  <a:schemeClr val="lt1"/>
                </a:solidFill>
              </a:defRPr>
            </a:lvl4pPr>
            <a:lvl5pPr lvl="4" rtl="0">
              <a:spcBef>
                <a:spcPts val="0"/>
              </a:spcBef>
              <a:spcAft>
                <a:spcPts val="0"/>
              </a:spcAft>
              <a:buClr>
                <a:schemeClr val="lt1"/>
              </a:buClr>
              <a:buSzPts val="2000"/>
              <a:buNone/>
              <a:defRPr>
                <a:solidFill>
                  <a:schemeClr val="lt1"/>
                </a:solidFill>
              </a:defRPr>
            </a:lvl5pPr>
            <a:lvl6pPr lvl="5" rtl="0">
              <a:spcBef>
                <a:spcPts val="0"/>
              </a:spcBef>
              <a:spcAft>
                <a:spcPts val="0"/>
              </a:spcAft>
              <a:buClr>
                <a:schemeClr val="lt1"/>
              </a:buClr>
              <a:buSzPts val="2000"/>
              <a:buNone/>
              <a:defRPr>
                <a:solidFill>
                  <a:schemeClr val="lt1"/>
                </a:solidFill>
              </a:defRPr>
            </a:lvl6pPr>
            <a:lvl7pPr lvl="6" rtl="0">
              <a:spcBef>
                <a:spcPts val="0"/>
              </a:spcBef>
              <a:spcAft>
                <a:spcPts val="0"/>
              </a:spcAft>
              <a:buClr>
                <a:schemeClr val="lt1"/>
              </a:buClr>
              <a:buSzPts val="2000"/>
              <a:buNone/>
              <a:defRPr>
                <a:solidFill>
                  <a:schemeClr val="lt1"/>
                </a:solidFill>
              </a:defRPr>
            </a:lvl7pPr>
            <a:lvl8pPr lvl="7" rtl="0">
              <a:spcBef>
                <a:spcPts val="0"/>
              </a:spcBef>
              <a:spcAft>
                <a:spcPts val="0"/>
              </a:spcAft>
              <a:buClr>
                <a:schemeClr val="lt1"/>
              </a:buClr>
              <a:buSzPts val="2000"/>
              <a:buNone/>
              <a:defRPr>
                <a:solidFill>
                  <a:schemeClr val="lt1"/>
                </a:solidFill>
              </a:defRPr>
            </a:lvl8pPr>
            <a:lvl9pPr lvl="8" rtl="0">
              <a:spcBef>
                <a:spcPts val="0"/>
              </a:spcBef>
              <a:spcAft>
                <a:spcPts val="0"/>
              </a:spcAft>
              <a:buClr>
                <a:schemeClr val="lt1"/>
              </a:buClr>
              <a:buSzPts val="2000"/>
              <a:buNone/>
              <a:defRPr>
                <a:solidFill>
                  <a:schemeClr val="lt1"/>
                </a:solidFill>
              </a:defRPr>
            </a:lvl9pPr>
          </a:lstStyle>
          <a:p>
            <a:endParaRPr/>
          </a:p>
        </p:txBody>
      </p:sp>
    </p:spTree>
    <p:extLst>
      <p:ext uri="{BB962C8B-B14F-4D97-AF65-F5344CB8AC3E}">
        <p14:creationId xmlns:p14="http://schemas.microsoft.com/office/powerpoint/2010/main" val="275224441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Main point">
  <p:cSld name="Main point">
    <p:bg>
      <p:bgPr>
        <a:solidFill>
          <a:schemeClr val="accent4"/>
        </a:solidFill>
        <a:effectLst/>
      </p:bgPr>
    </p:bg>
    <p:spTree>
      <p:nvGrpSpPr>
        <p:cNvPr id="1" name="Shape 40"/>
        <p:cNvGrpSpPr/>
        <p:nvPr/>
      </p:nvGrpSpPr>
      <p:grpSpPr>
        <a:xfrm>
          <a:off x="0" y="0"/>
          <a:ext cx="0" cy="0"/>
          <a:chOff x="0" y="0"/>
          <a:chExt cx="0" cy="0"/>
        </a:xfrm>
      </p:grpSpPr>
      <p:sp>
        <p:nvSpPr>
          <p:cNvPr id="41" name="Google Shape;41;p8"/>
          <p:cNvSpPr/>
          <p:nvPr/>
        </p:nvSpPr>
        <p:spPr>
          <a:xfrm>
            <a:off x="-34325" y="2505200"/>
            <a:ext cx="5272500" cy="26796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8"/>
          <p:cNvSpPr txBox="1">
            <a:spLocks noGrp="1"/>
          </p:cNvSpPr>
          <p:nvPr>
            <p:ph type="ctrTitle"/>
          </p:nvPr>
        </p:nvSpPr>
        <p:spPr>
          <a:xfrm>
            <a:off x="713225" y="2505200"/>
            <a:ext cx="4274400" cy="1663800"/>
          </a:xfrm>
          <a:prstGeom prst="rect">
            <a:avLst/>
          </a:prstGeom>
        </p:spPr>
        <p:txBody>
          <a:bodyPr spcFirstLastPara="1" wrap="square" lIns="91425" tIns="91425" rIns="91425" bIns="91425" anchor="b" anchorCtr="0">
            <a:noAutofit/>
          </a:bodyPr>
          <a:lstStyle>
            <a:lvl1pPr lvl="0" algn="l" rtl="0">
              <a:spcBef>
                <a:spcPts val="0"/>
              </a:spcBef>
              <a:spcAft>
                <a:spcPts val="0"/>
              </a:spcAft>
              <a:buSzPts val="7000"/>
              <a:buFont typeface="Lexend Tera"/>
              <a:buNone/>
              <a:defRPr sz="7000">
                <a:latin typeface="Lexend Tera"/>
                <a:ea typeface="Lexend Tera"/>
                <a:cs typeface="Lexend Tera"/>
                <a:sym typeface="Lexend Tera"/>
              </a:defRPr>
            </a:lvl1pPr>
            <a:lvl2pPr lvl="1" algn="l" rtl="0">
              <a:spcBef>
                <a:spcPts val="0"/>
              </a:spcBef>
              <a:spcAft>
                <a:spcPts val="0"/>
              </a:spcAft>
              <a:buSzPts val="5200"/>
              <a:buNone/>
              <a:defRPr sz="5200"/>
            </a:lvl2pPr>
            <a:lvl3pPr lvl="2" algn="l" rtl="0">
              <a:spcBef>
                <a:spcPts val="0"/>
              </a:spcBef>
              <a:spcAft>
                <a:spcPts val="0"/>
              </a:spcAft>
              <a:buSzPts val="5200"/>
              <a:buNone/>
              <a:defRPr sz="5200"/>
            </a:lvl3pPr>
            <a:lvl4pPr lvl="3" algn="l" rtl="0">
              <a:spcBef>
                <a:spcPts val="0"/>
              </a:spcBef>
              <a:spcAft>
                <a:spcPts val="0"/>
              </a:spcAft>
              <a:buSzPts val="5200"/>
              <a:buNone/>
              <a:defRPr sz="5200"/>
            </a:lvl4pPr>
            <a:lvl5pPr lvl="4" algn="l" rtl="0">
              <a:spcBef>
                <a:spcPts val="0"/>
              </a:spcBef>
              <a:spcAft>
                <a:spcPts val="0"/>
              </a:spcAft>
              <a:buSzPts val="5200"/>
              <a:buNone/>
              <a:defRPr sz="5200"/>
            </a:lvl5pPr>
            <a:lvl6pPr lvl="5" algn="l" rtl="0">
              <a:spcBef>
                <a:spcPts val="0"/>
              </a:spcBef>
              <a:spcAft>
                <a:spcPts val="0"/>
              </a:spcAft>
              <a:buSzPts val="5200"/>
              <a:buNone/>
              <a:defRPr sz="5200"/>
            </a:lvl6pPr>
            <a:lvl7pPr lvl="6" algn="l" rtl="0">
              <a:spcBef>
                <a:spcPts val="0"/>
              </a:spcBef>
              <a:spcAft>
                <a:spcPts val="0"/>
              </a:spcAft>
              <a:buSzPts val="5200"/>
              <a:buNone/>
              <a:defRPr sz="5200"/>
            </a:lvl7pPr>
            <a:lvl8pPr lvl="7" algn="l" rtl="0">
              <a:spcBef>
                <a:spcPts val="0"/>
              </a:spcBef>
              <a:spcAft>
                <a:spcPts val="0"/>
              </a:spcAft>
              <a:buSzPts val="5200"/>
              <a:buNone/>
              <a:defRPr sz="5200"/>
            </a:lvl8pPr>
            <a:lvl9pPr lvl="8" algn="l" rtl="0">
              <a:spcBef>
                <a:spcPts val="0"/>
              </a:spcBef>
              <a:spcAft>
                <a:spcPts val="0"/>
              </a:spcAft>
              <a:buSzPts val="5200"/>
              <a:buNone/>
              <a:defRPr sz="5200"/>
            </a:lvl9pPr>
          </a:lstStyle>
          <a:p>
            <a:endParaRPr/>
          </a:p>
        </p:txBody>
      </p:sp>
      <p:sp>
        <p:nvSpPr>
          <p:cNvPr id="43" name="Google Shape;43;p8"/>
          <p:cNvSpPr txBox="1">
            <a:spLocks noGrp="1"/>
          </p:cNvSpPr>
          <p:nvPr>
            <p:ph type="subTitle" idx="1"/>
          </p:nvPr>
        </p:nvSpPr>
        <p:spPr>
          <a:xfrm>
            <a:off x="713225" y="4028800"/>
            <a:ext cx="4274400" cy="57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cxnSp>
        <p:nvCxnSpPr>
          <p:cNvPr id="44" name="Google Shape;44;p8"/>
          <p:cNvCxnSpPr/>
          <p:nvPr/>
        </p:nvCxnSpPr>
        <p:spPr>
          <a:xfrm rot="10800000">
            <a:off x="-144300" y="3822050"/>
            <a:ext cx="765000" cy="0"/>
          </a:xfrm>
          <a:prstGeom prst="straightConnector1">
            <a:avLst/>
          </a:prstGeom>
          <a:noFill/>
          <a:ln w="38100" cap="flat" cmpd="sng">
            <a:solidFill>
              <a:schemeClr val="accent4"/>
            </a:solidFill>
            <a:prstDash val="solid"/>
            <a:round/>
            <a:headEnd type="none" w="med" len="med"/>
            <a:tailEnd type="none" w="med" len="med"/>
          </a:ln>
        </p:spPr>
      </p:cxnSp>
    </p:spTree>
    <p:extLst>
      <p:ext uri="{BB962C8B-B14F-4D97-AF65-F5344CB8AC3E}">
        <p14:creationId xmlns:p14="http://schemas.microsoft.com/office/powerpoint/2010/main" val="411429723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bg>
      <p:bgPr>
        <a:solidFill>
          <a:schemeClr val="dk2"/>
        </a:solidFill>
        <a:effectLst/>
      </p:bgPr>
    </p:bg>
    <p:spTree>
      <p:nvGrpSpPr>
        <p:cNvPr id="1" name="Shape 45"/>
        <p:cNvGrpSpPr/>
        <p:nvPr/>
      </p:nvGrpSpPr>
      <p:grpSpPr>
        <a:xfrm>
          <a:off x="0" y="0"/>
          <a:ext cx="0" cy="0"/>
          <a:chOff x="0" y="0"/>
          <a:chExt cx="0" cy="0"/>
        </a:xfrm>
      </p:grpSpPr>
      <p:sp>
        <p:nvSpPr>
          <p:cNvPr id="46" name="Google Shape;46;p9"/>
          <p:cNvSpPr/>
          <p:nvPr/>
        </p:nvSpPr>
        <p:spPr>
          <a:xfrm>
            <a:off x="-51125" y="2030800"/>
            <a:ext cx="9246300" cy="2266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a:off x="3524400" y="25"/>
            <a:ext cx="2095200" cy="2653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8" name="Google Shape;48;p9"/>
          <p:cNvSpPr txBox="1">
            <a:spLocks noGrp="1"/>
          </p:cNvSpPr>
          <p:nvPr>
            <p:ph type="title" hasCustomPrompt="1"/>
          </p:nvPr>
        </p:nvSpPr>
        <p:spPr>
          <a:xfrm>
            <a:off x="3336450" y="736950"/>
            <a:ext cx="2471100" cy="183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8000"/>
              <a:buFont typeface="Lexend Tera"/>
              <a:buNone/>
              <a:defRPr sz="8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cxnSp>
        <p:nvCxnSpPr>
          <p:cNvPr id="49" name="Google Shape;49;p9"/>
          <p:cNvCxnSpPr/>
          <p:nvPr/>
        </p:nvCxnSpPr>
        <p:spPr>
          <a:xfrm rot="10800000">
            <a:off x="4572000" y="4559400"/>
            <a:ext cx="0" cy="584100"/>
          </a:xfrm>
          <a:prstGeom prst="straightConnector1">
            <a:avLst/>
          </a:prstGeom>
          <a:noFill/>
          <a:ln w="38100" cap="flat" cmpd="sng">
            <a:solidFill>
              <a:schemeClr val="dk2"/>
            </a:solidFill>
            <a:prstDash val="solid"/>
            <a:round/>
            <a:headEnd type="none" w="med" len="med"/>
            <a:tailEnd type="none" w="med" len="med"/>
          </a:ln>
        </p:spPr>
      </p:cxnSp>
      <p:sp>
        <p:nvSpPr>
          <p:cNvPr id="50" name="Google Shape;50;p9"/>
          <p:cNvSpPr txBox="1">
            <a:spLocks noGrp="1"/>
          </p:cNvSpPr>
          <p:nvPr>
            <p:ph type="subTitle" idx="1"/>
          </p:nvPr>
        </p:nvSpPr>
        <p:spPr>
          <a:xfrm>
            <a:off x="1982400" y="3664300"/>
            <a:ext cx="5179200" cy="4209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SzPts val="1600"/>
              <a:buFont typeface="Fira Sans"/>
              <a:buNone/>
              <a:defRPr sz="1600">
                <a:latin typeface="Fira Sans"/>
                <a:ea typeface="Fira Sans"/>
                <a:cs typeface="Fira Sans"/>
                <a:sym typeface="Fira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1" name="Google Shape;51;p9"/>
          <p:cNvSpPr txBox="1">
            <a:spLocks noGrp="1"/>
          </p:cNvSpPr>
          <p:nvPr>
            <p:ph type="ctrTitle" idx="2"/>
          </p:nvPr>
        </p:nvSpPr>
        <p:spPr>
          <a:xfrm>
            <a:off x="1982400" y="2925850"/>
            <a:ext cx="5179200" cy="932700"/>
          </a:xfrm>
          <a:prstGeom prst="rect">
            <a:avLst/>
          </a:prstGeom>
          <a:effectLst>
            <a:outerShdw blurRad="57150" dist="19050" dir="5400000" algn="bl" rotWithShape="0">
              <a:srgbClr val="000000">
                <a:alpha val="0"/>
              </a:srgbClr>
            </a:outerShdw>
          </a:effectLst>
        </p:spPr>
        <p:txBody>
          <a:bodyPr spcFirstLastPara="1" wrap="square" lIns="91425" tIns="91425" rIns="91425" bIns="91425" anchor="b" anchorCtr="0">
            <a:noAutofit/>
          </a:bodyPr>
          <a:lstStyle>
            <a:lvl1pPr lvl="0" algn="ctr" rtl="0">
              <a:spcBef>
                <a:spcPts val="0"/>
              </a:spcBef>
              <a:spcAft>
                <a:spcPts val="0"/>
              </a:spcAft>
              <a:buSzPts val="6000"/>
              <a:buFont typeface="Lexend Tera"/>
              <a:buNone/>
              <a:defRPr sz="6000">
                <a:latin typeface="Lexend Tera"/>
                <a:ea typeface="Lexend Tera"/>
                <a:cs typeface="Lexend Tera"/>
                <a:sym typeface="Lexend Ter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cxnSp>
        <p:nvCxnSpPr>
          <p:cNvPr id="52" name="Google Shape;52;p9"/>
          <p:cNvCxnSpPr/>
          <p:nvPr/>
        </p:nvCxnSpPr>
        <p:spPr>
          <a:xfrm rot="10800000">
            <a:off x="4572000" y="0"/>
            <a:ext cx="0" cy="584100"/>
          </a:xfrm>
          <a:prstGeom prst="straightConnector1">
            <a:avLst/>
          </a:prstGeom>
          <a:noFill/>
          <a:ln w="38100" cap="flat" cmpd="sng">
            <a:solidFill>
              <a:schemeClr val="lt1"/>
            </a:solidFill>
            <a:prstDash val="solid"/>
            <a:round/>
            <a:headEnd type="none" w="med" len="med"/>
            <a:tailEnd type="none" w="med" len="med"/>
          </a:ln>
        </p:spPr>
      </p:cxnSp>
      <p:cxnSp>
        <p:nvCxnSpPr>
          <p:cNvPr id="53" name="Google Shape;53;p9"/>
          <p:cNvCxnSpPr/>
          <p:nvPr/>
        </p:nvCxnSpPr>
        <p:spPr>
          <a:xfrm rot="10800000">
            <a:off x="4572000" y="4559400"/>
            <a:ext cx="0" cy="584100"/>
          </a:xfrm>
          <a:prstGeom prst="straightConnector1">
            <a:avLst/>
          </a:prstGeom>
          <a:noFill/>
          <a:ln w="38100" cap="flat" cmpd="sng">
            <a:solidFill>
              <a:schemeClr val="lt1"/>
            </a:solidFill>
            <a:prstDash val="solid"/>
            <a:round/>
            <a:headEnd type="none" w="med" len="med"/>
            <a:tailEnd type="none" w="med" len="med"/>
          </a:ln>
        </p:spPr>
      </p:cxnSp>
    </p:spTree>
    <p:extLst>
      <p:ext uri="{BB962C8B-B14F-4D97-AF65-F5344CB8AC3E}">
        <p14:creationId xmlns:p14="http://schemas.microsoft.com/office/powerpoint/2010/main" val="183072619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Caption">
  <p:cSld name="Caption">
    <p:bg>
      <p:bgPr>
        <a:solidFill>
          <a:schemeClr val="accent4"/>
        </a:solidFill>
        <a:effectLst/>
      </p:bgPr>
    </p:bg>
    <p:spTree>
      <p:nvGrpSpPr>
        <p:cNvPr id="1" name="Shape 54"/>
        <p:cNvGrpSpPr/>
        <p:nvPr/>
      </p:nvGrpSpPr>
      <p:grpSpPr>
        <a:xfrm>
          <a:off x="0" y="0"/>
          <a:ext cx="0" cy="0"/>
          <a:chOff x="0" y="0"/>
          <a:chExt cx="0" cy="0"/>
        </a:xfrm>
      </p:grpSpPr>
      <p:sp>
        <p:nvSpPr>
          <p:cNvPr id="55" name="Google Shape;55;p10"/>
          <p:cNvSpPr/>
          <p:nvPr/>
        </p:nvSpPr>
        <p:spPr>
          <a:xfrm>
            <a:off x="5397575" y="2963825"/>
            <a:ext cx="3790800" cy="16356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0"/>
          <p:cNvSpPr txBox="1">
            <a:spLocks noGrp="1"/>
          </p:cNvSpPr>
          <p:nvPr>
            <p:ph type="title"/>
          </p:nvPr>
        </p:nvSpPr>
        <p:spPr>
          <a:xfrm>
            <a:off x="5591125" y="3115475"/>
            <a:ext cx="2668800" cy="1332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cxnSp>
        <p:nvCxnSpPr>
          <p:cNvPr id="57" name="Google Shape;57;p10"/>
          <p:cNvCxnSpPr/>
          <p:nvPr/>
        </p:nvCxnSpPr>
        <p:spPr>
          <a:xfrm rot="10800000">
            <a:off x="8523300" y="3781625"/>
            <a:ext cx="620700" cy="0"/>
          </a:xfrm>
          <a:prstGeom prst="straightConnector1">
            <a:avLst/>
          </a:prstGeom>
          <a:noFill/>
          <a:ln w="38100" cap="flat" cmpd="sng">
            <a:solidFill>
              <a:schemeClr val="accent4"/>
            </a:solidFill>
            <a:prstDash val="solid"/>
            <a:round/>
            <a:headEnd type="none" w="med" len="med"/>
            <a:tailEnd type="none" w="med" len="med"/>
          </a:ln>
        </p:spPr>
      </p:cxnSp>
    </p:spTree>
    <p:extLst>
      <p:ext uri="{BB962C8B-B14F-4D97-AF65-F5344CB8AC3E}">
        <p14:creationId xmlns:p14="http://schemas.microsoft.com/office/powerpoint/2010/main" val="305045370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ig number">
  <p:cSld name="Big number">
    <p:bg>
      <p:bgPr>
        <a:solidFill>
          <a:schemeClr val="accent4"/>
        </a:solidFill>
        <a:effectLst/>
      </p:bgPr>
    </p:bg>
    <p:spTree>
      <p:nvGrpSpPr>
        <p:cNvPr id="1" name="Shape 58"/>
        <p:cNvGrpSpPr/>
        <p:nvPr/>
      </p:nvGrpSpPr>
      <p:grpSpPr>
        <a:xfrm>
          <a:off x="0" y="0"/>
          <a:ext cx="0" cy="0"/>
          <a:chOff x="0" y="0"/>
          <a:chExt cx="0" cy="0"/>
        </a:xfrm>
      </p:grpSpPr>
      <p:sp>
        <p:nvSpPr>
          <p:cNvPr id="59" name="Google Shape;59;p11"/>
          <p:cNvSpPr/>
          <p:nvPr/>
        </p:nvSpPr>
        <p:spPr>
          <a:xfrm>
            <a:off x="-27475" y="1046850"/>
            <a:ext cx="9198900" cy="30498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11"/>
          <p:cNvCxnSpPr/>
          <p:nvPr/>
        </p:nvCxnSpPr>
        <p:spPr>
          <a:xfrm rot="10800000">
            <a:off x="4572000" y="3791850"/>
            <a:ext cx="0" cy="304800"/>
          </a:xfrm>
          <a:prstGeom prst="straightConnector1">
            <a:avLst/>
          </a:prstGeom>
          <a:noFill/>
          <a:ln w="38100" cap="flat" cmpd="sng">
            <a:solidFill>
              <a:schemeClr val="accent4"/>
            </a:solidFill>
            <a:prstDash val="solid"/>
            <a:round/>
            <a:headEnd type="none" w="med" len="med"/>
            <a:tailEnd type="none" w="med" len="med"/>
          </a:ln>
        </p:spPr>
      </p:cxnSp>
      <p:cxnSp>
        <p:nvCxnSpPr>
          <p:cNvPr id="61" name="Google Shape;61;p11"/>
          <p:cNvCxnSpPr/>
          <p:nvPr/>
        </p:nvCxnSpPr>
        <p:spPr>
          <a:xfrm rot="10800000">
            <a:off x="4572000" y="1046850"/>
            <a:ext cx="0" cy="304800"/>
          </a:xfrm>
          <a:prstGeom prst="straightConnector1">
            <a:avLst/>
          </a:prstGeom>
          <a:noFill/>
          <a:ln w="38100" cap="flat" cmpd="sng">
            <a:solidFill>
              <a:schemeClr val="accent4"/>
            </a:solidFill>
            <a:prstDash val="solid"/>
            <a:round/>
            <a:headEnd type="none" w="med" len="med"/>
            <a:tailEnd type="none" w="med" len="med"/>
          </a:ln>
        </p:spPr>
      </p:cxnSp>
      <p:sp>
        <p:nvSpPr>
          <p:cNvPr id="62" name="Google Shape;62;p11"/>
          <p:cNvSpPr txBox="1">
            <a:spLocks noGrp="1"/>
          </p:cNvSpPr>
          <p:nvPr>
            <p:ph type="title" hasCustomPrompt="1"/>
          </p:nvPr>
        </p:nvSpPr>
        <p:spPr>
          <a:xfrm>
            <a:off x="713225" y="1622975"/>
            <a:ext cx="7717500" cy="135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96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3" name="Google Shape;63;p11"/>
          <p:cNvSpPr txBox="1">
            <a:spLocks noGrp="1"/>
          </p:cNvSpPr>
          <p:nvPr>
            <p:ph type="subTitle" idx="1"/>
          </p:nvPr>
        </p:nvSpPr>
        <p:spPr>
          <a:xfrm>
            <a:off x="713225" y="3070800"/>
            <a:ext cx="7717500" cy="44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extLst>
      <p:ext uri="{BB962C8B-B14F-4D97-AF65-F5344CB8AC3E}">
        <p14:creationId xmlns:p14="http://schemas.microsoft.com/office/powerpoint/2010/main" val="177477005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4"/>
        <p:cNvGrpSpPr/>
        <p:nvPr/>
      </p:nvGrpSpPr>
      <p:grpSpPr>
        <a:xfrm>
          <a:off x="0" y="0"/>
          <a:ext cx="0" cy="0"/>
          <a:chOff x="0" y="0"/>
          <a:chExt cx="0" cy="0"/>
        </a:xfrm>
      </p:grpSpPr>
    </p:spTree>
    <p:extLst>
      <p:ext uri="{BB962C8B-B14F-4D97-AF65-F5344CB8AC3E}">
        <p14:creationId xmlns:p14="http://schemas.microsoft.com/office/powerpoint/2010/main" val="411731882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65"/>
        <p:cNvGrpSpPr/>
        <p:nvPr/>
      </p:nvGrpSpPr>
      <p:grpSpPr>
        <a:xfrm>
          <a:off x="0" y="0"/>
          <a:ext cx="0" cy="0"/>
          <a:chOff x="0" y="0"/>
          <a:chExt cx="0" cy="0"/>
        </a:xfrm>
      </p:grpSpPr>
      <p:sp>
        <p:nvSpPr>
          <p:cNvPr id="66" name="Google Shape;66;p13"/>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3"/>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68" name="Google Shape;68;p13"/>
          <p:cNvSpPr txBox="1">
            <a:spLocks noGrp="1"/>
          </p:cNvSpPr>
          <p:nvPr>
            <p:ph type="subTitle" idx="1"/>
          </p:nvPr>
        </p:nvSpPr>
        <p:spPr>
          <a:xfrm>
            <a:off x="2203525" y="2103072"/>
            <a:ext cx="2076600" cy="55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400"/>
              <a:buNone/>
              <a:defRPr sz="1400">
                <a:solidFill>
                  <a:schemeClr val="accent4"/>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9" name="Google Shape;69;p13"/>
          <p:cNvSpPr txBox="1">
            <a:spLocks noGrp="1"/>
          </p:cNvSpPr>
          <p:nvPr>
            <p:ph type="subTitle" idx="2"/>
          </p:nvPr>
        </p:nvSpPr>
        <p:spPr>
          <a:xfrm>
            <a:off x="2203534" y="1732488"/>
            <a:ext cx="20766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600"/>
              <a:buNone/>
              <a:defRPr b="1">
                <a:solidFill>
                  <a:schemeClr val="accent4"/>
                </a:solidFill>
              </a:defRPr>
            </a:lvl1pPr>
            <a:lvl2pPr lvl="1" rtl="0">
              <a:lnSpc>
                <a:spcPct val="100000"/>
              </a:lnSpc>
              <a:spcBef>
                <a:spcPts val="0"/>
              </a:spcBef>
              <a:spcAft>
                <a:spcPts val="0"/>
              </a:spcAft>
              <a:buClr>
                <a:schemeClr val="accent4"/>
              </a:buClr>
              <a:buSzPts val="1600"/>
              <a:buNone/>
              <a:defRPr sz="1600" b="1">
                <a:solidFill>
                  <a:schemeClr val="accent4"/>
                </a:solidFill>
              </a:defRPr>
            </a:lvl2pPr>
            <a:lvl3pPr lvl="2" rtl="0">
              <a:lnSpc>
                <a:spcPct val="100000"/>
              </a:lnSpc>
              <a:spcBef>
                <a:spcPts val="0"/>
              </a:spcBef>
              <a:spcAft>
                <a:spcPts val="0"/>
              </a:spcAft>
              <a:buClr>
                <a:schemeClr val="accent4"/>
              </a:buClr>
              <a:buSzPts val="1600"/>
              <a:buNone/>
              <a:defRPr sz="1600" b="1">
                <a:solidFill>
                  <a:schemeClr val="accent4"/>
                </a:solidFill>
              </a:defRPr>
            </a:lvl3pPr>
            <a:lvl4pPr lvl="3" rtl="0">
              <a:lnSpc>
                <a:spcPct val="100000"/>
              </a:lnSpc>
              <a:spcBef>
                <a:spcPts val="0"/>
              </a:spcBef>
              <a:spcAft>
                <a:spcPts val="0"/>
              </a:spcAft>
              <a:buClr>
                <a:schemeClr val="accent4"/>
              </a:buClr>
              <a:buSzPts val="1600"/>
              <a:buNone/>
              <a:defRPr sz="1600" b="1">
                <a:solidFill>
                  <a:schemeClr val="accent4"/>
                </a:solidFill>
              </a:defRPr>
            </a:lvl4pPr>
            <a:lvl5pPr lvl="4" rtl="0">
              <a:lnSpc>
                <a:spcPct val="100000"/>
              </a:lnSpc>
              <a:spcBef>
                <a:spcPts val="0"/>
              </a:spcBef>
              <a:spcAft>
                <a:spcPts val="0"/>
              </a:spcAft>
              <a:buClr>
                <a:schemeClr val="accent4"/>
              </a:buClr>
              <a:buSzPts val="1600"/>
              <a:buNone/>
              <a:defRPr sz="1600" b="1">
                <a:solidFill>
                  <a:schemeClr val="accent4"/>
                </a:solidFill>
              </a:defRPr>
            </a:lvl5pPr>
            <a:lvl6pPr lvl="5" rtl="0">
              <a:lnSpc>
                <a:spcPct val="100000"/>
              </a:lnSpc>
              <a:spcBef>
                <a:spcPts val="0"/>
              </a:spcBef>
              <a:spcAft>
                <a:spcPts val="0"/>
              </a:spcAft>
              <a:buClr>
                <a:schemeClr val="accent4"/>
              </a:buClr>
              <a:buSzPts val="1600"/>
              <a:buNone/>
              <a:defRPr sz="1600" b="1">
                <a:solidFill>
                  <a:schemeClr val="accent4"/>
                </a:solidFill>
              </a:defRPr>
            </a:lvl6pPr>
            <a:lvl7pPr lvl="6" rtl="0">
              <a:lnSpc>
                <a:spcPct val="100000"/>
              </a:lnSpc>
              <a:spcBef>
                <a:spcPts val="0"/>
              </a:spcBef>
              <a:spcAft>
                <a:spcPts val="0"/>
              </a:spcAft>
              <a:buClr>
                <a:schemeClr val="accent4"/>
              </a:buClr>
              <a:buSzPts val="1600"/>
              <a:buNone/>
              <a:defRPr sz="1600" b="1">
                <a:solidFill>
                  <a:schemeClr val="accent4"/>
                </a:solidFill>
              </a:defRPr>
            </a:lvl7pPr>
            <a:lvl8pPr lvl="7" rtl="0">
              <a:lnSpc>
                <a:spcPct val="100000"/>
              </a:lnSpc>
              <a:spcBef>
                <a:spcPts val="0"/>
              </a:spcBef>
              <a:spcAft>
                <a:spcPts val="0"/>
              </a:spcAft>
              <a:buClr>
                <a:schemeClr val="accent4"/>
              </a:buClr>
              <a:buSzPts val="1600"/>
              <a:buNone/>
              <a:defRPr sz="1600" b="1">
                <a:solidFill>
                  <a:schemeClr val="accent4"/>
                </a:solidFill>
              </a:defRPr>
            </a:lvl8pPr>
            <a:lvl9pPr lvl="8"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70" name="Google Shape;70;p13"/>
          <p:cNvSpPr txBox="1">
            <a:spLocks noGrp="1"/>
          </p:cNvSpPr>
          <p:nvPr>
            <p:ph type="title" idx="3" hasCustomPrompt="1"/>
          </p:nvPr>
        </p:nvSpPr>
        <p:spPr>
          <a:xfrm>
            <a:off x="720000" y="1732500"/>
            <a:ext cx="1279500" cy="929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5000"/>
              <a:buNone/>
              <a:defRPr sz="5000">
                <a:solidFill>
                  <a:schemeClr val="lt1"/>
                </a:solidFill>
              </a:defRPr>
            </a:lvl1pPr>
            <a:lvl2pPr lvl="1"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sp>
        <p:nvSpPr>
          <p:cNvPr id="71" name="Google Shape;71;p13"/>
          <p:cNvSpPr txBox="1">
            <a:spLocks noGrp="1"/>
          </p:cNvSpPr>
          <p:nvPr>
            <p:ph type="subTitle" idx="4"/>
          </p:nvPr>
        </p:nvSpPr>
        <p:spPr>
          <a:xfrm>
            <a:off x="2203525" y="3696322"/>
            <a:ext cx="2076600" cy="55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400"/>
              <a:buNone/>
              <a:defRPr sz="1400">
                <a:solidFill>
                  <a:schemeClr val="accent4"/>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2" name="Google Shape;72;p13"/>
          <p:cNvSpPr txBox="1">
            <a:spLocks noGrp="1"/>
          </p:cNvSpPr>
          <p:nvPr>
            <p:ph type="subTitle" idx="5"/>
          </p:nvPr>
        </p:nvSpPr>
        <p:spPr>
          <a:xfrm>
            <a:off x="2203534" y="3325738"/>
            <a:ext cx="20766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600"/>
              <a:buNone/>
              <a:defRPr b="1">
                <a:solidFill>
                  <a:schemeClr val="accent4"/>
                </a:solidFill>
              </a:defRPr>
            </a:lvl1pPr>
            <a:lvl2pPr lvl="1" rtl="0">
              <a:lnSpc>
                <a:spcPct val="100000"/>
              </a:lnSpc>
              <a:spcBef>
                <a:spcPts val="0"/>
              </a:spcBef>
              <a:spcAft>
                <a:spcPts val="0"/>
              </a:spcAft>
              <a:buClr>
                <a:schemeClr val="accent4"/>
              </a:buClr>
              <a:buSzPts val="1600"/>
              <a:buNone/>
              <a:defRPr sz="1600" b="1">
                <a:solidFill>
                  <a:schemeClr val="accent4"/>
                </a:solidFill>
              </a:defRPr>
            </a:lvl2pPr>
            <a:lvl3pPr lvl="2" rtl="0">
              <a:lnSpc>
                <a:spcPct val="100000"/>
              </a:lnSpc>
              <a:spcBef>
                <a:spcPts val="0"/>
              </a:spcBef>
              <a:spcAft>
                <a:spcPts val="0"/>
              </a:spcAft>
              <a:buClr>
                <a:schemeClr val="accent4"/>
              </a:buClr>
              <a:buSzPts val="1600"/>
              <a:buNone/>
              <a:defRPr sz="1600" b="1">
                <a:solidFill>
                  <a:schemeClr val="accent4"/>
                </a:solidFill>
              </a:defRPr>
            </a:lvl3pPr>
            <a:lvl4pPr lvl="3" rtl="0">
              <a:lnSpc>
                <a:spcPct val="100000"/>
              </a:lnSpc>
              <a:spcBef>
                <a:spcPts val="0"/>
              </a:spcBef>
              <a:spcAft>
                <a:spcPts val="0"/>
              </a:spcAft>
              <a:buClr>
                <a:schemeClr val="accent4"/>
              </a:buClr>
              <a:buSzPts val="1600"/>
              <a:buNone/>
              <a:defRPr sz="1600" b="1">
                <a:solidFill>
                  <a:schemeClr val="accent4"/>
                </a:solidFill>
              </a:defRPr>
            </a:lvl4pPr>
            <a:lvl5pPr lvl="4" rtl="0">
              <a:lnSpc>
                <a:spcPct val="100000"/>
              </a:lnSpc>
              <a:spcBef>
                <a:spcPts val="0"/>
              </a:spcBef>
              <a:spcAft>
                <a:spcPts val="0"/>
              </a:spcAft>
              <a:buClr>
                <a:schemeClr val="accent4"/>
              </a:buClr>
              <a:buSzPts val="1600"/>
              <a:buNone/>
              <a:defRPr sz="1600" b="1">
                <a:solidFill>
                  <a:schemeClr val="accent4"/>
                </a:solidFill>
              </a:defRPr>
            </a:lvl5pPr>
            <a:lvl6pPr lvl="5" rtl="0">
              <a:lnSpc>
                <a:spcPct val="100000"/>
              </a:lnSpc>
              <a:spcBef>
                <a:spcPts val="0"/>
              </a:spcBef>
              <a:spcAft>
                <a:spcPts val="0"/>
              </a:spcAft>
              <a:buClr>
                <a:schemeClr val="accent4"/>
              </a:buClr>
              <a:buSzPts val="1600"/>
              <a:buNone/>
              <a:defRPr sz="1600" b="1">
                <a:solidFill>
                  <a:schemeClr val="accent4"/>
                </a:solidFill>
              </a:defRPr>
            </a:lvl6pPr>
            <a:lvl7pPr lvl="6" rtl="0">
              <a:lnSpc>
                <a:spcPct val="100000"/>
              </a:lnSpc>
              <a:spcBef>
                <a:spcPts val="0"/>
              </a:spcBef>
              <a:spcAft>
                <a:spcPts val="0"/>
              </a:spcAft>
              <a:buClr>
                <a:schemeClr val="accent4"/>
              </a:buClr>
              <a:buSzPts val="1600"/>
              <a:buNone/>
              <a:defRPr sz="1600" b="1">
                <a:solidFill>
                  <a:schemeClr val="accent4"/>
                </a:solidFill>
              </a:defRPr>
            </a:lvl7pPr>
            <a:lvl8pPr lvl="7" rtl="0">
              <a:lnSpc>
                <a:spcPct val="100000"/>
              </a:lnSpc>
              <a:spcBef>
                <a:spcPts val="0"/>
              </a:spcBef>
              <a:spcAft>
                <a:spcPts val="0"/>
              </a:spcAft>
              <a:buClr>
                <a:schemeClr val="accent4"/>
              </a:buClr>
              <a:buSzPts val="1600"/>
              <a:buNone/>
              <a:defRPr sz="1600" b="1">
                <a:solidFill>
                  <a:schemeClr val="accent4"/>
                </a:solidFill>
              </a:defRPr>
            </a:lvl8pPr>
            <a:lvl9pPr lvl="8"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73" name="Google Shape;73;p13"/>
          <p:cNvSpPr txBox="1">
            <a:spLocks noGrp="1"/>
          </p:cNvSpPr>
          <p:nvPr>
            <p:ph type="title" idx="6" hasCustomPrompt="1"/>
          </p:nvPr>
        </p:nvSpPr>
        <p:spPr>
          <a:xfrm>
            <a:off x="720000" y="3325750"/>
            <a:ext cx="1279500" cy="929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5000"/>
              <a:buNone/>
              <a:defRPr sz="5000">
                <a:solidFill>
                  <a:schemeClr val="lt1"/>
                </a:solidFill>
              </a:defRPr>
            </a:lvl1pPr>
            <a:lvl2pPr lvl="1"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sp>
        <p:nvSpPr>
          <p:cNvPr id="74" name="Google Shape;74;p13"/>
          <p:cNvSpPr txBox="1">
            <a:spLocks noGrp="1"/>
          </p:cNvSpPr>
          <p:nvPr>
            <p:ph type="subTitle" idx="7"/>
          </p:nvPr>
        </p:nvSpPr>
        <p:spPr>
          <a:xfrm>
            <a:off x="6354125" y="2103072"/>
            <a:ext cx="2076600" cy="55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400"/>
              <a:buNone/>
              <a:defRPr sz="1400">
                <a:solidFill>
                  <a:schemeClr val="accent4"/>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5" name="Google Shape;75;p13"/>
          <p:cNvSpPr txBox="1">
            <a:spLocks noGrp="1"/>
          </p:cNvSpPr>
          <p:nvPr>
            <p:ph type="subTitle" idx="8"/>
          </p:nvPr>
        </p:nvSpPr>
        <p:spPr>
          <a:xfrm>
            <a:off x="6354134" y="1732488"/>
            <a:ext cx="20766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600"/>
              <a:buNone/>
              <a:defRPr b="1">
                <a:solidFill>
                  <a:schemeClr val="accent4"/>
                </a:solidFill>
              </a:defRPr>
            </a:lvl1pPr>
            <a:lvl2pPr lvl="1" rtl="0">
              <a:lnSpc>
                <a:spcPct val="100000"/>
              </a:lnSpc>
              <a:spcBef>
                <a:spcPts val="0"/>
              </a:spcBef>
              <a:spcAft>
                <a:spcPts val="0"/>
              </a:spcAft>
              <a:buClr>
                <a:schemeClr val="accent4"/>
              </a:buClr>
              <a:buSzPts val="1600"/>
              <a:buNone/>
              <a:defRPr sz="1600" b="1">
                <a:solidFill>
                  <a:schemeClr val="accent4"/>
                </a:solidFill>
              </a:defRPr>
            </a:lvl2pPr>
            <a:lvl3pPr lvl="2" rtl="0">
              <a:lnSpc>
                <a:spcPct val="100000"/>
              </a:lnSpc>
              <a:spcBef>
                <a:spcPts val="0"/>
              </a:spcBef>
              <a:spcAft>
                <a:spcPts val="0"/>
              </a:spcAft>
              <a:buClr>
                <a:schemeClr val="accent4"/>
              </a:buClr>
              <a:buSzPts val="1600"/>
              <a:buNone/>
              <a:defRPr sz="1600" b="1">
                <a:solidFill>
                  <a:schemeClr val="accent4"/>
                </a:solidFill>
              </a:defRPr>
            </a:lvl3pPr>
            <a:lvl4pPr lvl="3" rtl="0">
              <a:lnSpc>
                <a:spcPct val="100000"/>
              </a:lnSpc>
              <a:spcBef>
                <a:spcPts val="0"/>
              </a:spcBef>
              <a:spcAft>
                <a:spcPts val="0"/>
              </a:spcAft>
              <a:buClr>
                <a:schemeClr val="accent4"/>
              </a:buClr>
              <a:buSzPts val="1600"/>
              <a:buNone/>
              <a:defRPr sz="1600" b="1">
                <a:solidFill>
                  <a:schemeClr val="accent4"/>
                </a:solidFill>
              </a:defRPr>
            </a:lvl4pPr>
            <a:lvl5pPr lvl="4" rtl="0">
              <a:lnSpc>
                <a:spcPct val="100000"/>
              </a:lnSpc>
              <a:spcBef>
                <a:spcPts val="0"/>
              </a:spcBef>
              <a:spcAft>
                <a:spcPts val="0"/>
              </a:spcAft>
              <a:buClr>
                <a:schemeClr val="accent4"/>
              </a:buClr>
              <a:buSzPts val="1600"/>
              <a:buNone/>
              <a:defRPr sz="1600" b="1">
                <a:solidFill>
                  <a:schemeClr val="accent4"/>
                </a:solidFill>
              </a:defRPr>
            </a:lvl5pPr>
            <a:lvl6pPr lvl="5" rtl="0">
              <a:lnSpc>
                <a:spcPct val="100000"/>
              </a:lnSpc>
              <a:spcBef>
                <a:spcPts val="0"/>
              </a:spcBef>
              <a:spcAft>
                <a:spcPts val="0"/>
              </a:spcAft>
              <a:buClr>
                <a:schemeClr val="accent4"/>
              </a:buClr>
              <a:buSzPts val="1600"/>
              <a:buNone/>
              <a:defRPr sz="1600" b="1">
                <a:solidFill>
                  <a:schemeClr val="accent4"/>
                </a:solidFill>
              </a:defRPr>
            </a:lvl6pPr>
            <a:lvl7pPr lvl="6" rtl="0">
              <a:lnSpc>
                <a:spcPct val="100000"/>
              </a:lnSpc>
              <a:spcBef>
                <a:spcPts val="0"/>
              </a:spcBef>
              <a:spcAft>
                <a:spcPts val="0"/>
              </a:spcAft>
              <a:buClr>
                <a:schemeClr val="accent4"/>
              </a:buClr>
              <a:buSzPts val="1600"/>
              <a:buNone/>
              <a:defRPr sz="1600" b="1">
                <a:solidFill>
                  <a:schemeClr val="accent4"/>
                </a:solidFill>
              </a:defRPr>
            </a:lvl7pPr>
            <a:lvl8pPr lvl="7" rtl="0">
              <a:lnSpc>
                <a:spcPct val="100000"/>
              </a:lnSpc>
              <a:spcBef>
                <a:spcPts val="0"/>
              </a:spcBef>
              <a:spcAft>
                <a:spcPts val="0"/>
              </a:spcAft>
              <a:buClr>
                <a:schemeClr val="accent4"/>
              </a:buClr>
              <a:buSzPts val="1600"/>
              <a:buNone/>
              <a:defRPr sz="1600" b="1">
                <a:solidFill>
                  <a:schemeClr val="accent4"/>
                </a:solidFill>
              </a:defRPr>
            </a:lvl8pPr>
            <a:lvl9pPr lvl="8"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76" name="Google Shape;76;p13"/>
          <p:cNvSpPr txBox="1">
            <a:spLocks noGrp="1"/>
          </p:cNvSpPr>
          <p:nvPr>
            <p:ph type="title" idx="9" hasCustomPrompt="1"/>
          </p:nvPr>
        </p:nvSpPr>
        <p:spPr>
          <a:xfrm>
            <a:off x="4803425" y="1732500"/>
            <a:ext cx="1279500" cy="929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5000"/>
              <a:buNone/>
              <a:defRPr sz="5000">
                <a:solidFill>
                  <a:schemeClr val="lt1"/>
                </a:solidFill>
              </a:defRPr>
            </a:lvl1pPr>
            <a:lvl2pPr lvl="1"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sp>
        <p:nvSpPr>
          <p:cNvPr id="77" name="Google Shape;77;p13"/>
          <p:cNvSpPr txBox="1">
            <a:spLocks noGrp="1"/>
          </p:cNvSpPr>
          <p:nvPr>
            <p:ph type="subTitle" idx="13"/>
          </p:nvPr>
        </p:nvSpPr>
        <p:spPr>
          <a:xfrm>
            <a:off x="6354125" y="3696322"/>
            <a:ext cx="2076600" cy="55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400"/>
              <a:buNone/>
              <a:defRPr sz="1400">
                <a:solidFill>
                  <a:schemeClr val="accent4"/>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8" name="Google Shape;78;p13"/>
          <p:cNvSpPr txBox="1">
            <a:spLocks noGrp="1"/>
          </p:cNvSpPr>
          <p:nvPr>
            <p:ph type="subTitle" idx="14"/>
          </p:nvPr>
        </p:nvSpPr>
        <p:spPr>
          <a:xfrm>
            <a:off x="6354134" y="3325738"/>
            <a:ext cx="20766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600"/>
              <a:buNone/>
              <a:defRPr b="1">
                <a:solidFill>
                  <a:schemeClr val="accent4"/>
                </a:solidFill>
              </a:defRPr>
            </a:lvl1pPr>
            <a:lvl2pPr lvl="1" rtl="0">
              <a:lnSpc>
                <a:spcPct val="100000"/>
              </a:lnSpc>
              <a:spcBef>
                <a:spcPts val="0"/>
              </a:spcBef>
              <a:spcAft>
                <a:spcPts val="0"/>
              </a:spcAft>
              <a:buClr>
                <a:schemeClr val="accent4"/>
              </a:buClr>
              <a:buSzPts val="1600"/>
              <a:buNone/>
              <a:defRPr sz="1600" b="1">
                <a:solidFill>
                  <a:schemeClr val="accent4"/>
                </a:solidFill>
              </a:defRPr>
            </a:lvl2pPr>
            <a:lvl3pPr lvl="2" rtl="0">
              <a:lnSpc>
                <a:spcPct val="100000"/>
              </a:lnSpc>
              <a:spcBef>
                <a:spcPts val="0"/>
              </a:spcBef>
              <a:spcAft>
                <a:spcPts val="0"/>
              </a:spcAft>
              <a:buClr>
                <a:schemeClr val="accent4"/>
              </a:buClr>
              <a:buSzPts val="1600"/>
              <a:buNone/>
              <a:defRPr sz="1600" b="1">
                <a:solidFill>
                  <a:schemeClr val="accent4"/>
                </a:solidFill>
              </a:defRPr>
            </a:lvl3pPr>
            <a:lvl4pPr lvl="3" rtl="0">
              <a:lnSpc>
                <a:spcPct val="100000"/>
              </a:lnSpc>
              <a:spcBef>
                <a:spcPts val="0"/>
              </a:spcBef>
              <a:spcAft>
                <a:spcPts val="0"/>
              </a:spcAft>
              <a:buClr>
                <a:schemeClr val="accent4"/>
              </a:buClr>
              <a:buSzPts val="1600"/>
              <a:buNone/>
              <a:defRPr sz="1600" b="1">
                <a:solidFill>
                  <a:schemeClr val="accent4"/>
                </a:solidFill>
              </a:defRPr>
            </a:lvl4pPr>
            <a:lvl5pPr lvl="4" rtl="0">
              <a:lnSpc>
                <a:spcPct val="100000"/>
              </a:lnSpc>
              <a:spcBef>
                <a:spcPts val="0"/>
              </a:spcBef>
              <a:spcAft>
                <a:spcPts val="0"/>
              </a:spcAft>
              <a:buClr>
                <a:schemeClr val="accent4"/>
              </a:buClr>
              <a:buSzPts val="1600"/>
              <a:buNone/>
              <a:defRPr sz="1600" b="1">
                <a:solidFill>
                  <a:schemeClr val="accent4"/>
                </a:solidFill>
              </a:defRPr>
            </a:lvl5pPr>
            <a:lvl6pPr lvl="5" rtl="0">
              <a:lnSpc>
                <a:spcPct val="100000"/>
              </a:lnSpc>
              <a:spcBef>
                <a:spcPts val="0"/>
              </a:spcBef>
              <a:spcAft>
                <a:spcPts val="0"/>
              </a:spcAft>
              <a:buClr>
                <a:schemeClr val="accent4"/>
              </a:buClr>
              <a:buSzPts val="1600"/>
              <a:buNone/>
              <a:defRPr sz="1600" b="1">
                <a:solidFill>
                  <a:schemeClr val="accent4"/>
                </a:solidFill>
              </a:defRPr>
            </a:lvl6pPr>
            <a:lvl7pPr lvl="6" rtl="0">
              <a:lnSpc>
                <a:spcPct val="100000"/>
              </a:lnSpc>
              <a:spcBef>
                <a:spcPts val="0"/>
              </a:spcBef>
              <a:spcAft>
                <a:spcPts val="0"/>
              </a:spcAft>
              <a:buClr>
                <a:schemeClr val="accent4"/>
              </a:buClr>
              <a:buSzPts val="1600"/>
              <a:buNone/>
              <a:defRPr sz="1600" b="1">
                <a:solidFill>
                  <a:schemeClr val="accent4"/>
                </a:solidFill>
              </a:defRPr>
            </a:lvl7pPr>
            <a:lvl8pPr lvl="7" rtl="0">
              <a:lnSpc>
                <a:spcPct val="100000"/>
              </a:lnSpc>
              <a:spcBef>
                <a:spcPts val="0"/>
              </a:spcBef>
              <a:spcAft>
                <a:spcPts val="0"/>
              </a:spcAft>
              <a:buClr>
                <a:schemeClr val="accent4"/>
              </a:buClr>
              <a:buSzPts val="1600"/>
              <a:buNone/>
              <a:defRPr sz="1600" b="1">
                <a:solidFill>
                  <a:schemeClr val="accent4"/>
                </a:solidFill>
              </a:defRPr>
            </a:lvl8pPr>
            <a:lvl9pPr lvl="8"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79" name="Google Shape;79;p13"/>
          <p:cNvSpPr txBox="1">
            <a:spLocks noGrp="1"/>
          </p:cNvSpPr>
          <p:nvPr>
            <p:ph type="title" idx="15" hasCustomPrompt="1"/>
          </p:nvPr>
        </p:nvSpPr>
        <p:spPr>
          <a:xfrm>
            <a:off x="4803425" y="3325750"/>
            <a:ext cx="1279500" cy="929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5000"/>
              <a:buNone/>
              <a:defRPr sz="5000">
                <a:solidFill>
                  <a:schemeClr val="lt1"/>
                </a:solidFill>
              </a:defRPr>
            </a:lvl1pPr>
            <a:lvl2pPr lvl="1"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spTree>
    <p:extLst>
      <p:ext uri="{BB962C8B-B14F-4D97-AF65-F5344CB8AC3E}">
        <p14:creationId xmlns:p14="http://schemas.microsoft.com/office/powerpoint/2010/main" val="344632345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able of contents 1">
  <p:cSld name="Table of contents 1">
    <p:spTree>
      <p:nvGrpSpPr>
        <p:cNvPr id="1" name="Shape 80"/>
        <p:cNvGrpSpPr/>
        <p:nvPr/>
      </p:nvGrpSpPr>
      <p:grpSpPr>
        <a:xfrm>
          <a:off x="0" y="0"/>
          <a:ext cx="0" cy="0"/>
          <a:chOff x="0" y="0"/>
          <a:chExt cx="0" cy="0"/>
        </a:xfrm>
      </p:grpSpPr>
      <p:sp>
        <p:nvSpPr>
          <p:cNvPr id="81" name="Google Shape;81;p14"/>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4"/>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83" name="Google Shape;83;p14"/>
          <p:cNvSpPr txBox="1">
            <a:spLocks noGrp="1"/>
          </p:cNvSpPr>
          <p:nvPr>
            <p:ph type="subTitle" idx="1"/>
          </p:nvPr>
        </p:nvSpPr>
        <p:spPr>
          <a:xfrm>
            <a:off x="1065146" y="3410747"/>
            <a:ext cx="2076600" cy="55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4" name="Google Shape;84;p14"/>
          <p:cNvSpPr txBox="1">
            <a:spLocks noGrp="1"/>
          </p:cNvSpPr>
          <p:nvPr>
            <p:ph type="subTitle" idx="2"/>
          </p:nvPr>
        </p:nvSpPr>
        <p:spPr>
          <a:xfrm>
            <a:off x="1065167" y="3130463"/>
            <a:ext cx="20766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rtl="0">
              <a:lnSpc>
                <a:spcPct val="100000"/>
              </a:lnSpc>
              <a:spcBef>
                <a:spcPts val="0"/>
              </a:spcBef>
              <a:spcAft>
                <a:spcPts val="0"/>
              </a:spcAft>
              <a:buClr>
                <a:schemeClr val="accent4"/>
              </a:buClr>
              <a:buSzPts val="1600"/>
              <a:buNone/>
              <a:defRPr sz="1600" b="1">
                <a:solidFill>
                  <a:schemeClr val="accent4"/>
                </a:solidFill>
              </a:defRPr>
            </a:lvl2pPr>
            <a:lvl3pPr lvl="2" rtl="0">
              <a:lnSpc>
                <a:spcPct val="100000"/>
              </a:lnSpc>
              <a:spcBef>
                <a:spcPts val="0"/>
              </a:spcBef>
              <a:spcAft>
                <a:spcPts val="0"/>
              </a:spcAft>
              <a:buClr>
                <a:schemeClr val="accent4"/>
              </a:buClr>
              <a:buSzPts val="1600"/>
              <a:buNone/>
              <a:defRPr sz="1600" b="1">
                <a:solidFill>
                  <a:schemeClr val="accent4"/>
                </a:solidFill>
              </a:defRPr>
            </a:lvl3pPr>
            <a:lvl4pPr lvl="3" rtl="0">
              <a:lnSpc>
                <a:spcPct val="100000"/>
              </a:lnSpc>
              <a:spcBef>
                <a:spcPts val="0"/>
              </a:spcBef>
              <a:spcAft>
                <a:spcPts val="0"/>
              </a:spcAft>
              <a:buClr>
                <a:schemeClr val="accent4"/>
              </a:buClr>
              <a:buSzPts val="1600"/>
              <a:buNone/>
              <a:defRPr sz="1600" b="1">
                <a:solidFill>
                  <a:schemeClr val="accent4"/>
                </a:solidFill>
              </a:defRPr>
            </a:lvl4pPr>
            <a:lvl5pPr lvl="4" rtl="0">
              <a:lnSpc>
                <a:spcPct val="100000"/>
              </a:lnSpc>
              <a:spcBef>
                <a:spcPts val="0"/>
              </a:spcBef>
              <a:spcAft>
                <a:spcPts val="0"/>
              </a:spcAft>
              <a:buClr>
                <a:schemeClr val="accent4"/>
              </a:buClr>
              <a:buSzPts val="1600"/>
              <a:buNone/>
              <a:defRPr sz="1600" b="1">
                <a:solidFill>
                  <a:schemeClr val="accent4"/>
                </a:solidFill>
              </a:defRPr>
            </a:lvl5pPr>
            <a:lvl6pPr lvl="5" rtl="0">
              <a:lnSpc>
                <a:spcPct val="100000"/>
              </a:lnSpc>
              <a:spcBef>
                <a:spcPts val="0"/>
              </a:spcBef>
              <a:spcAft>
                <a:spcPts val="0"/>
              </a:spcAft>
              <a:buClr>
                <a:schemeClr val="accent4"/>
              </a:buClr>
              <a:buSzPts val="1600"/>
              <a:buNone/>
              <a:defRPr sz="1600" b="1">
                <a:solidFill>
                  <a:schemeClr val="accent4"/>
                </a:solidFill>
              </a:defRPr>
            </a:lvl6pPr>
            <a:lvl7pPr lvl="6" rtl="0">
              <a:lnSpc>
                <a:spcPct val="100000"/>
              </a:lnSpc>
              <a:spcBef>
                <a:spcPts val="0"/>
              </a:spcBef>
              <a:spcAft>
                <a:spcPts val="0"/>
              </a:spcAft>
              <a:buClr>
                <a:schemeClr val="accent4"/>
              </a:buClr>
              <a:buSzPts val="1600"/>
              <a:buNone/>
              <a:defRPr sz="1600" b="1">
                <a:solidFill>
                  <a:schemeClr val="accent4"/>
                </a:solidFill>
              </a:defRPr>
            </a:lvl7pPr>
            <a:lvl8pPr lvl="7" rtl="0">
              <a:lnSpc>
                <a:spcPct val="100000"/>
              </a:lnSpc>
              <a:spcBef>
                <a:spcPts val="0"/>
              </a:spcBef>
              <a:spcAft>
                <a:spcPts val="0"/>
              </a:spcAft>
              <a:buClr>
                <a:schemeClr val="accent4"/>
              </a:buClr>
              <a:buSzPts val="1600"/>
              <a:buNone/>
              <a:defRPr sz="1600" b="1">
                <a:solidFill>
                  <a:schemeClr val="accent4"/>
                </a:solidFill>
              </a:defRPr>
            </a:lvl8pPr>
            <a:lvl9pPr lvl="8"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85" name="Google Shape;85;p14"/>
          <p:cNvSpPr txBox="1">
            <a:spLocks noGrp="1"/>
          </p:cNvSpPr>
          <p:nvPr>
            <p:ph type="title" idx="3" hasCustomPrompt="1"/>
          </p:nvPr>
        </p:nvSpPr>
        <p:spPr>
          <a:xfrm>
            <a:off x="1463708" y="1854125"/>
            <a:ext cx="1279500" cy="929700"/>
          </a:xfrm>
          <a:prstGeom prst="rect">
            <a:avLst/>
          </a:prstGeom>
          <a:effectLst>
            <a:outerShdw blurRad="57150" dist="19050" dir="5400000" algn="bl" rotWithShape="0">
              <a:srgbClr val="000000">
                <a:alpha val="42000"/>
              </a:srgbClr>
            </a:outerShdw>
          </a:effectLst>
        </p:spPr>
        <p:txBody>
          <a:bodyPr spcFirstLastPara="1" wrap="square" lIns="91425" tIns="91425" rIns="91425" bIns="91425" anchor="ctr" anchorCtr="0">
            <a:noAutofit/>
          </a:bodyPr>
          <a:lstStyle>
            <a:lvl1pPr lvl="0" rtl="0">
              <a:spcBef>
                <a:spcPts val="0"/>
              </a:spcBef>
              <a:spcAft>
                <a:spcPts val="0"/>
              </a:spcAft>
              <a:buClr>
                <a:schemeClr val="lt1"/>
              </a:buClr>
              <a:buSzPts val="5000"/>
              <a:buNone/>
              <a:defRPr sz="5000">
                <a:solidFill>
                  <a:schemeClr val="lt1"/>
                </a:solidFill>
              </a:defRPr>
            </a:lvl1pPr>
            <a:lvl2pPr lvl="1"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sp>
        <p:nvSpPr>
          <p:cNvPr id="86" name="Google Shape;86;p14"/>
          <p:cNvSpPr txBox="1">
            <a:spLocks noGrp="1"/>
          </p:cNvSpPr>
          <p:nvPr>
            <p:ph type="subTitle" idx="4"/>
          </p:nvPr>
        </p:nvSpPr>
        <p:spPr>
          <a:xfrm>
            <a:off x="3533663" y="3410747"/>
            <a:ext cx="2076600" cy="55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7" name="Google Shape;87;p14"/>
          <p:cNvSpPr txBox="1">
            <a:spLocks noGrp="1"/>
          </p:cNvSpPr>
          <p:nvPr>
            <p:ph type="subTitle" idx="5"/>
          </p:nvPr>
        </p:nvSpPr>
        <p:spPr>
          <a:xfrm>
            <a:off x="3533684" y="3130463"/>
            <a:ext cx="20766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rtl="0">
              <a:lnSpc>
                <a:spcPct val="100000"/>
              </a:lnSpc>
              <a:spcBef>
                <a:spcPts val="0"/>
              </a:spcBef>
              <a:spcAft>
                <a:spcPts val="0"/>
              </a:spcAft>
              <a:buClr>
                <a:schemeClr val="accent4"/>
              </a:buClr>
              <a:buSzPts val="1600"/>
              <a:buNone/>
              <a:defRPr sz="1600" b="1">
                <a:solidFill>
                  <a:schemeClr val="accent4"/>
                </a:solidFill>
              </a:defRPr>
            </a:lvl2pPr>
            <a:lvl3pPr lvl="2" rtl="0">
              <a:lnSpc>
                <a:spcPct val="100000"/>
              </a:lnSpc>
              <a:spcBef>
                <a:spcPts val="0"/>
              </a:spcBef>
              <a:spcAft>
                <a:spcPts val="0"/>
              </a:spcAft>
              <a:buClr>
                <a:schemeClr val="accent4"/>
              </a:buClr>
              <a:buSzPts val="1600"/>
              <a:buNone/>
              <a:defRPr sz="1600" b="1">
                <a:solidFill>
                  <a:schemeClr val="accent4"/>
                </a:solidFill>
              </a:defRPr>
            </a:lvl3pPr>
            <a:lvl4pPr lvl="3" rtl="0">
              <a:lnSpc>
                <a:spcPct val="100000"/>
              </a:lnSpc>
              <a:spcBef>
                <a:spcPts val="0"/>
              </a:spcBef>
              <a:spcAft>
                <a:spcPts val="0"/>
              </a:spcAft>
              <a:buClr>
                <a:schemeClr val="accent4"/>
              </a:buClr>
              <a:buSzPts val="1600"/>
              <a:buNone/>
              <a:defRPr sz="1600" b="1">
                <a:solidFill>
                  <a:schemeClr val="accent4"/>
                </a:solidFill>
              </a:defRPr>
            </a:lvl4pPr>
            <a:lvl5pPr lvl="4" rtl="0">
              <a:lnSpc>
                <a:spcPct val="100000"/>
              </a:lnSpc>
              <a:spcBef>
                <a:spcPts val="0"/>
              </a:spcBef>
              <a:spcAft>
                <a:spcPts val="0"/>
              </a:spcAft>
              <a:buClr>
                <a:schemeClr val="accent4"/>
              </a:buClr>
              <a:buSzPts val="1600"/>
              <a:buNone/>
              <a:defRPr sz="1600" b="1">
                <a:solidFill>
                  <a:schemeClr val="accent4"/>
                </a:solidFill>
              </a:defRPr>
            </a:lvl5pPr>
            <a:lvl6pPr lvl="5" rtl="0">
              <a:lnSpc>
                <a:spcPct val="100000"/>
              </a:lnSpc>
              <a:spcBef>
                <a:spcPts val="0"/>
              </a:spcBef>
              <a:spcAft>
                <a:spcPts val="0"/>
              </a:spcAft>
              <a:buClr>
                <a:schemeClr val="accent4"/>
              </a:buClr>
              <a:buSzPts val="1600"/>
              <a:buNone/>
              <a:defRPr sz="1600" b="1">
                <a:solidFill>
                  <a:schemeClr val="accent4"/>
                </a:solidFill>
              </a:defRPr>
            </a:lvl6pPr>
            <a:lvl7pPr lvl="6" rtl="0">
              <a:lnSpc>
                <a:spcPct val="100000"/>
              </a:lnSpc>
              <a:spcBef>
                <a:spcPts val="0"/>
              </a:spcBef>
              <a:spcAft>
                <a:spcPts val="0"/>
              </a:spcAft>
              <a:buClr>
                <a:schemeClr val="accent4"/>
              </a:buClr>
              <a:buSzPts val="1600"/>
              <a:buNone/>
              <a:defRPr sz="1600" b="1">
                <a:solidFill>
                  <a:schemeClr val="accent4"/>
                </a:solidFill>
              </a:defRPr>
            </a:lvl7pPr>
            <a:lvl8pPr lvl="7" rtl="0">
              <a:lnSpc>
                <a:spcPct val="100000"/>
              </a:lnSpc>
              <a:spcBef>
                <a:spcPts val="0"/>
              </a:spcBef>
              <a:spcAft>
                <a:spcPts val="0"/>
              </a:spcAft>
              <a:buClr>
                <a:schemeClr val="accent4"/>
              </a:buClr>
              <a:buSzPts val="1600"/>
              <a:buNone/>
              <a:defRPr sz="1600" b="1">
                <a:solidFill>
                  <a:schemeClr val="accent4"/>
                </a:solidFill>
              </a:defRPr>
            </a:lvl8pPr>
            <a:lvl9pPr lvl="8"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88" name="Google Shape;88;p14"/>
          <p:cNvSpPr txBox="1">
            <a:spLocks noGrp="1"/>
          </p:cNvSpPr>
          <p:nvPr>
            <p:ph type="title" idx="6" hasCustomPrompt="1"/>
          </p:nvPr>
        </p:nvSpPr>
        <p:spPr>
          <a:xfrm>
            <a:off x="3932250" y="1854125"/>
            <a:ext cx="1279500" cy="929700"/>
          </a:xfrm>
          <a:prstGeom prst="rect">
            <a:avLst/>
          </a:prstGeom>
          <a:effectLst>
            <a:outerShdw blurRad="57150" dist="19050" dir="5400000" algn="bl" rotWithShape="0">
              <a:srgbClr val="000000">
                <a:alpha val="42000"/>
              </a:srgbClr>
            </a:outerShdw>
          </a:effectLst>
        </p:spPr>
        <p:txBody>
          <a:bodyPr spcFirstLastPara="1" wrap="square" lIns="91425" tIns="91425" rIns="91425" bIns="91425" anchor="ctr" anchorCtr="0">
            <a:noAutofit/>
          </a:bodyPr>
          <a:lstStyle>
            <a:lvl1pPr lvl="0" rtl="0">
              <a:spcBef>
                <a:spcPts val="0"/>
              </a:spcBef>
              <a:spcAft>
                <a:spcPts val="0"/>
              </a:spcAft>
              <a:buClr>
                <a:schemeClr val="lt1"/>
              </a:buClr>
              <a:buSzPts val="5000"/>
              <a:buNone/>
              <a:defRPr sz="5000">
                <a:solidFill>
                  <a:schemeClr val="lt1"/>
                </a:solidFill>
              </a:defRPr>
            </a:lvl1pPr>
            <a:lvl2pPr lvl="1"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sp>
        <p:nvSpPr>
          <p:cNvPr id="89" name="Google Shape;89;p14"/>
          <p:cNvSpPr txBox="1">
            <a:spLocks noGrp="1"/>
          </p:cNvSpPr>
          <p:nvPr>
            <p:ph type="subTitle" idx="7"/>
          </p:nvPr>
        </p:nvSpPr>
        <p:spPr>
          <a:xfrm>
            <a:off x="6002221" y="3410747"/>
            <a:ext cx="2076600" cy="55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0" name="Google Shape;90;p14"/>
          <p:cNvSpPr txBox="1">
            <a:spLocks noGrp="1"/>
          </p:cNvSpPr>
          <p:nvPr>
            <p:ph type="subTitle" idx="8"/>
          </p:nvPr>
        </p:nvSpPr>
        <p:spPr>
          <a:xfrm>
            <a:off x="6002242" y="3130463"/>
            <a:ext cx="20766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rtl="0">
              <a:lnSpc>
                <a:spcPct val="100000"/>
              </a:lnSpc>
              <a:spcBef>
                <a:spcPts val="0"/>
              </a:spcBef>
              <a:spcAft>
                <a:spcPts val="0"/>
              </a:spcAft>
              <a:buClr>
                <a:schemeClr val="accent4"/>
              </a:buClr>
              <a:buSzPts val="1600"/>
              <a:buNone/>
              <a:defRPr sz="1600" b="1">
                <a:solidFill>
                  <a:schemeClr val="accent4"/>
                </a:solidFill>
              </a:defRPr>
            </a:lvl2pPr>
            <a:lvl3pPr lvl="2" rtl="0">
              <a:lnSpc>
                <a:spcPct val="100000"/>
              </a:lnSpc>
              <a:spcBef>
                <a:spcPts val="0"/>
              </a:spcBef>
              <a:spcAft>
                <a:spcPts val="0"/>
              </a:spcAft>
              <a:buClr>
                <a:schemeClr val="accent4"/>
              </a:buClr>
              <a:buSzPts val="1600"/>
              <a:buNone/>
              <a:defRPr sz="1600" b="1">
                <a:solidFill>
                  <a:schemeClr val="accent4"/>
                </a:solidFill>
              </a:defRPr>
            </a:lvl3pPr>
            <a:lvl4pPr lvl="3" rtl="0">
              <a:lnSpc>
                <a:spcPct val="100000"/>
              </a:lnSpc>
              <a:spcBef>
                <a:spcPts val="0"/>
              </a:spcBef>
              <a:spcAft>
                <a:spcPts val="0"/>
              </a:spcAft>
              <a:buClr>
                <a:schemeClr val="accent4"/>
              </a:buClr>
              <a:buSzPts val="1600"/>
              <a:buNone/>
              <a:defRPr sz="1600" b="1">
                <a:solidFill>
                  <a:schemeClr val="accent4"/>
                </a:solidFill>
              </a:defRPr>
            </a:lvl4pPr>
            <a:lvl5pPr lvl="4" rtl="0">
              <a:lnSpc>
                <a:spcPct val="100000"/>
              </a:lnSpc>
              <a:spcBef>
                <a:spcPts val="0"/>
              </a:spcBef>
              <a:spcAft>
                <a:spcPts val="0"/>
              </a:spcAft>
              <a:buClr>
                <a:schemeClr val="accent4"/>
              </a:buClr>
              <a:buSzPts val="1600"/>
              <a:buNone/>
              <a:defRPr sz="1600" b="1">
                <a:solidFill>
                  <a:schemeClr val="accent4"/>
                </a:solidFill>
              </a:defRPr>
            </a:lvl5pPr>
            <a:lvl6pPr lvl="5" rtl="0">
              <a:lnSpc>
                <a:spcPct val="100000"/>
              </a:lnSpc>
              <a:spcBef>
                <a:spcPts val="0"/>
              </a:spcBef>
              <a:spcAft>
                <a:spcPts val="0"/>
              </a:spcAft>
              <a:buClr>
                <a:schemeClr val="accent4"/>
              </a:buClr>
              <a:buSzPts val="1600"/>
              <a:buNone/>
              <a:defRPr sz="1600" b="1">
                <a:solidFill>
                  <a:schemeClr val="accent4"/>
                </a:solidFill>
              </a:defRPr>
            </a:lvl6pPr>
            <a:lvl7pPr lvl="6" rtl="0">
              <a:lnSpc>
                <a:spcPct val="100000"/>
              </a:lnSpc>
              <a:spcBef>
                <a:spcPts val="0"/>
              </a:spcBef>
              <a:spcAft>
                <a:spcPts val="0"/>
              </a:spcAft>
              <a:buClr>
                <a:schemeClr val="accent4"/>
              </a:buClr>
              <a:buSzPts val="1600"/>
              <a:buNone/>
              <a:defRPr sz="1600" b="1">
                <a:solidFill>
                  <a:schemeClr val="accent4"/>
                </a:solidFill>
              </a:defRPr>
            </a:lvl7pPr>
            <a:lvl8pPr lvl="7" rtl="0">
              <a:lnSpc>
                <a:spcPct val="100000"/>
              </a:lnSpc>
              <a:spcBef>
                <a:spcPts val="0"/>
              </a:spcBef>
              <a:spcAft>
                <a:spcPts val="0"/>
              </a:spcAft>
              <a:buClr>
                <a:schemeClr val="accent4"/>
              </a:buClr>
              <a:buSzPts val="1600"/>
              <a:buNone/>
              <a:defRPr sz="1600" b="1">
                <a:solidFill>
                  <a:schemeClr val="accent4"/>
                </a:solidFill>
              </a:defRPr>
            </a:lvl8pPr>
            <a:lvl9pPr lvl="8"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91" name="Google Shape;91;p14"/>
          <p:cNvSpPr txBox="1">
            <a:spLocks noGrp="1"/>
          </p:cNvSpPr>
          <p:nvPr>
            <p:ph type="title" idx="9" hasCustomPrompt="1"/>
          </p:nvPr>
        </p:nvSpPr>
        <p:spPr>
          <a:xfrm>
            <a:off x="6400783" y="1854125"/>
            <a:ext cx="1279500" cy="929700"/>
          </a:xfrm>
          <a:prstGeom prst="rect">
            <a:avLst/>
          </a:prstGeom>
          <a:effectLst>
            <a:outerShdw blurRad="57150" dist="19050" dir="5400000" algn="bl" rotWithShape="0">
              <a:srgbClr val="000000">
                <a:alpha val="42000"/>
              </a:srgbClr>
            </a:outerShdw>
          </a:effectLst>
        </p:spPr>
        <p:txBody>
          <a:bodyPr spcFirstLastPara="1" wrap="square" lIns="91425" tIns="91425" rIns="91425" bIns="91425" anchor="ctr" anchorCtr="0">
            <a:noAutofit/>
          </a:bodyPr>
          <a:lstStyle>
            <a:lvl1pPr lvl="0" rtl="0">
              <a:spcBef>
                <a:spcPts val="0"/>
              </a:spcBef>
              <a:spcAft>
                <a:spcPts val="0"/>
              </a:spcAft>
              <a:buClr>
                <a:schemeClr val="lt1"/>
              </a:buClr>
              <a:buSzPts val="5000"/>
              <a:buNone/>
              <a:defRPr sz="5000">
                <a:solidFill>
                  <a:schemeClr val="lt1"/>
                </a:solidFill>
              </a:defRPr>
            </a:lvl1pPr>
            <a:lvl2pPr lvl="1"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spTree>
    <p:extLst>
      <p:ext uri="{BB962C8B-B14F-4D97-AF65-F5344CB8AC3E}">
        <p14:creationId xmlns:p14="http://schemas.microsoft.com/office/powerpoint/2010/main" val="80892025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Quote">
  <p:cSld name="Quote">
    <p:bg>
      <p:bgPr>
        <a:solidFill>
          <a:schemeClr val="accent4"/>
        </a:solidFill>
        <a:effectLst/>
      </p:bgPr>
    </p:bg>
    <p:spTree>
      <p:nvGrpSpPr>
        <p:cNvPr id="1" name="Shape 92"/>
        <p:cNvGrpSpPr/>
        <p:nvPr/>
      </p:nvGrpSpPr>
      <p:grpSpPr>
        <a:xfrm>
          <a:off x="0" y="0"/>
          <a:ext cx="0" cy="0"/>
          <a:chOff x="0" y="0"/>
          <a:chExt cx="0" cy="0"/>
        </a:xfrm>
      </p:grpSpPr>
      <p:sp>
        <p:nvSpPr>
          <p:cNvPr id="93" name="Google Shape;93;p15"/>
          <p:cNvSpPr/>
          <p:nvPr/>
        </p:nvSpPr>
        <p:spPr>
          <a:xfrm>
            <a:off x="1793550" y="935350"/>
            <a:ext cx="5556900" cy="3268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5"/>
          <p:cNvSpPr txBox="1">
            <a:spLocks noGrp="1"/>
          </p:cNvSpPr>
          <p:nvPr>
            <p:ph type="ctrTitle"/>
          </p:nvPr>
        </p:nvSpPr>
        <p:spPr>
          <a:xfrm>
            <a:off x="2286600" y="3419121"/>
            <a:ext cx="4570800" cy="36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1500"/>
            </a:lvl1pPr>
            <a:lvl2pPr lvl="1" algn="ctr" rtl="0">
              <a:spcBef>
                <a:spcPts val="0"/>
              </a:spcBef>
              <a:spcAft>
                <a:spcPts val="0"/>
              </a:spcAft>
              <a:buClr>
                <a:schemeClr val="accent4"/>
              </a:buClr>
              <a:buSzPts val="5200"/>
              <a:buNone/>
              <a:defRPr sz="5200">
                <a:solidFill>
                  <a:schemeClr val="accent4"/>
                </a:solidFill>
              </a:defRPr>
            </a:lvl2pPr>
            <a:lvl3pPr lvl="2" algn="ctr" rtl="0">
              <a:spcBef>
                <a:spcPts val="0"/>
              </a:spcBef>
              <a:spcAft>
                <a:spcPts val="0"/>
              </a:spcAft>
              <a:buClr>
                <a:schemeClr val="accent4"/>
              </a:buClr>
              <a:buSzPts val="5200"/>
              <a:buNone/>
              <a:defRPr sz="5200">
                <a:solidFill>
                  <a:schemeClr val="accent4"/>
                </a:solidFill>
              </a:defRPr>
            </a:lvl3pPr>
            <a:lvl4pPr lvl="3" algn="ctr" rtl="0">
              <a:spcBef>
                <a:spcPts val="0"/>
              </a:spcBef>
              <a:spcAft>
                <a:spcPts val="0"/>
              </a:spcAft>
              <a:buClr>
                <a:schemeClr val="accent4"/>
              </a:buClr>
              <a:buSzPts val="5200"/>
              <a:buNone/>
              <a:defRPr sz="5200">
                <a:solidFill>
                  <a:schemeClr val="accent4"/>
                </a:solidFill>
              </a:defRPr>
            </a:lvl4pPr>
            <a:lvl5pPr lvl="4" algn="ctr" rtl="0">
              <a:spcBef>
                <a:spcPts val="0"/>
              </a:spcBef>
              <a:spcAft>
                <a:spcPts val="0"/>
              </a:spcAft>
              <a:buClr>
                <a:schemeClr val="accent4"/>
              </a:buClr>
              <a:buSzPts val="5200"/>
              <a:buNone/>
              <a:defRPr sz="5200">
                <a:solidFill>
                  <a:schemeClr val="accent4"/>
                </a:solidFill>
              </a:defRPr>
            </a:lvl5pPr>
            <a:lvl6pPr lvl="5" algn="ctr" rtl="0">
              <a:spcBef>
                <a:spcPts val="0"/>
              </a:spcBef>
              <a:spcAft>
                <a:spcPts val="0"/>
              </a:spcAft>
              <a:buClr>
                <a:schemeClr val="accent4"/>
              </a:buClr>
              <a:buSzPts val="5200"/>
              <a:buNone/>
              <a:defRPr sz="5200">
                <a:solidFill>
                  <a:schemeClr val="accent4"/>
                </a:solidFill>
              </a:defRPr>
            </a:lvl6pPr>
            <a:lvl7pPr lvl="6" algn="ctr" rtl="0">
              <a:spcBef>
                <a:spcPts val="0"/>
              </a:spcBef>
              <a:spcAft>
                <a:spcPts val="0"/>
              </a:spcAft>
              <a:buClr>
                <a:schemeClr val="accent4"/>
              </a:buClr>
              <a:buSzPts val="5200"/>
              <a:buNone/>
              <a:defRPr sz="5200">
                <a:solidFill>
                  <a:schemeClr val="accent4"/>
                </a:solidFill>
              </a:defRPr>
            </a:lvl7pPr>
            <a:lvl8pPr lvl="7" algn="ctr" rtl="0">
              <a:spcBef>
                <a:spcPts val="0"/>
              </a:spcBef>
              <a:spcAft>
                <a:spcPts val="0"/>
              </a:spcAft>
              <a:buClr>
                <a:schemeClr val="accent4"/>
              </a:buClr>
              <a:buSzPts val="5200"/>
              <a:buNone/>
              <a:defRPr sz="5200">
                <a:solidFill>
                  <a:schemeClr val="accent4"/>
                </a:solidFill>
              </a:defRPr>
            </a:lvl8pPr>
            <a:lvl9pPr lvl="8" algn="ctr" rtl="0">
              <a:spcBef>
                <a:spcPts val="0"/>
              </a:spcBef>
              <a:spcAft>
                <a:spcPts val="0"/>
              </a:spcAft>
              <a:buClr>
                <a:schemeClr val="accent4"/>
              </a:buClr>
              <a:buSzPts val="5200"/>
              <a:buNone/>
              <a:defRPr sz="5200">
                <a:solidFill>
                  <a:schemeClr val="accent4"/>
                </a:solidFill>
              </a:defRPr>
            </a:lvl9pPr>
          </a:lstStyle>
          <a:p>
            <a:endParaRPr/>
          </a:p>
        </p:txBody>
      </p:sp>
      <p:sp>
        <p:nvSpPr>
          <p:cNvPr id="95" name="Google Shape;95;p15"/>
          <p:cNvSpPr txBox="1">
            <a:spLocks noGrp="1"/>
          </p:cNvSpPr>
          <p:nvPr>
            <p:ph type="subTitle" idx="1"/>
          </p:nvPr>
        </p:nvSpPr>
        <p:spPr>
          <a:xfrm>
            <a:off x="2431650" y="1657750"/>
            <a:ext cx="4280700" cy="1478100"/>
          </a:xfrm>
          <a:prstGeom prst="rect">
            <a:avLst/>
          </a:prstGeom>
          <a:effectLst>
            <a:outerShdw blurRad="57150" dist="19050" dir="5400000" algn="bl" rotWithShape="0">
              <a:srgbClr val="000000">
                <a:alpha val="0"/>
              </a:srgbClr>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2200"/>
              <a:buNone/>
              <a:defRPr sz="2200">
                <a:solidFill>
                  <a:schemeClr val="accent4"/>
                </a:solidFill>
              </a:defRPr>
            </a:lvl1pPr>
            <a:lvl2pPr lvl="1" algn="ctr" rtl="0">
              <a:lnSpc>
                <a:spcPct val="100000"/>
              </a:lnSpc>
              <a:spcBef>
                <a:spcPts val="0"/>
              </a:spcBef>
              <a:spcAft>
                <a:spcPts val="0"/>
              </a:spcAft>
              <a:buClr>
                <a:schemeClr val="accent4"/>
              </a:buClr>
              <a:buSzPts val="2800"/>
              <a:buNone/>
              <a:defRPr sz="2800" b="1">
                <a:solidFill>
                  <a:schemeClr val="accent4"/>
                </a:solidFill>
              </a:defRPr>
            </a:lvl2pPr>
            <a:lvl3pPr lvl="2" algn="ctr" rtl="0">
              <a:lnSpc>
                <a:spcPct val="100000"/>
              </a:lnSpc>
              <a:spcBef>
                <a:spcPts val="0"/>
              </a:spcBef>
              <a:spcAft>
                <a:spcPts val="0"/>
              </a:spcAft>
              <a:buClr>
                <a:schemeClr val="accent4"/>
              </a:buClr>
              <a:buSzPts val="2800"/>
              <a:buNone/>
              <a:defRPr sz="2800" b="1">
                <a:solidFill>
                  <a:schemeClr val="accent4"/>
                </a:solidFill>
              </a:defRPr>
            </a:lvl3pPr>
            <a:lvl4pPr lvl="3" algn="ctr" rtl="0">
              <a:lnSpc>
                <a:spcPct val="100000"/>
              </a:lnSpc>
              <a:spcBef>
                <a:spcPts val="0"/>
              </a:spcBef>
              <a:spcAft>
                <a:spcPts val="0"/>
              </a:spcAft>
              <a:buClr>
                <a:schemeClr val="accent4"/>
              </a:buClr>
              <a:buSzPts val="2800"/>
              <a:buNone/>
              <a:defRPr sz="2800" b="1">
                <a:solidFill>
                  <a:schemeClr val="accent4"/>
                </a:solidFill>
              </a:defRPr>
            </a:lvl4pPr>
            <a:lvl5pPr lvl="4" algn="ctr" rtl="0">
              <a:lnSpc>
                <a:spcPct val="100000"/>
              </a:lnSpc>
              <a:spcBef>
                <a:spcPts val="0"/>
              </a:spcBef>
              <a:spcAft>
                <a:spcPts val="0"/>
              </a:spcAft>
              <a:buClr>
                <a:schemeClr val="accent4"/>
              </a:buClr>
              <a:buSzPts val="2800"/>
              <a:buNone/>
              <a:defRPr sz="2800" b="1">
                <a:solidFill>
                  <a:schemeClr val="accent4"/>
                </a:solidFill>
              </a:defRPr>
            </a:lvl5pPr>
            <a:lvl6pPr lvl="5" algn="ctr" rtl="0">
              <a:lnSpc>
                <a:spcPct val="100000"/>
              </a:lnSpc>
              <a:spcBef>
                <a:spcPts val="0"/>
              </a:spcBef>
              <a:spcAft>
                <a:spcPts val="0"/>
              </a:spcAft>
              <a:buClr>
                <a:schemeClr val="accent4"/>
              </a:buClr>
              <a:buSzPts val="2800"/>
              <a:buNone/>
              <a:defRPr sz="2800" b="1">
                <a:solidFill>
                  <a:schemeClr val="accent4"/>
                </a:solidFill>
              </a:defRPr>
            </a:lvl6pPr>
            <a:lvl7pPr lvl="6" algn="ctr" rtl="0">
              <a:lnSpc>
                <a:spcPct val="100000"/>
              </a:lnSpc>
              <a:spcBef>
                <a:spcPts val="0"/>
              </a:spcBef>
              <a:spcAft>
                <a:spcPts val="0"/>
              </a:spcAft>
              <a:buClr>
                <a:schemeClr val="accent4"/>
              </a:buClr>
              <a:buSzPts val="2800"/>
              <a:buNone/>
              <a:defRPr sz="2800" b="1">
                <a:solidFill>
                  <a:schemeClr val="accent4"/>
                </a:solidFill>
              </a:defRPr>
            </a:lvl7pPr>
            <a:lvl8pPr lvl="7" algn="ctr" rtl="0">
              <a:lnSpc>
                <a:spcPct val="100000"/>
              </a:lnSpc>
              <a:spcBef>
                <a:spcPts val="0"/>
              </a:spcBef>
              <a:spcAft>
                <a:spcPts val="0"/>
              </a:spcAft>
              <a:buClr>
                <a:schemeClr val="accent4"/>
              </a:buClr>
              <a:buSzPts val="2800"/>
              <a:buNone/>
              <a:defRPr sz="2800" b="1">
                <a:solidFill>
                  <a:schemeClr val="accent4"/>
                </a:solidFill>
              </a:defRPr>
            </a:lvl8pPr>
            <a:lvl9pPr lvl="8" algn="ctr" rtl="0">
              <a:lnSpc>
                <a:spcPct val="100000"/>
              </a:lnSpc>
              <a:spcBef>
                <a:spcPts val="0"/>
              </a:spcBef>
              <a:spcAft>
                <a:spcPts val="0"/>
              </a:spcAft>
              <a:buClr>
                <a:schemeClr val="accent4"/>
              </a:buClr>
              <a:buSzPts val="2800"/>
              <a:buNone/>
              <a:defRPr sz="2800" b="1">
                <a:solidFill>
                  <a:schemeClr val="accent4"/>
                </a:solidFill>
              </a:defRPr>
            </a:lvl9pPr>
          </a:lstStyle>
          <a:p>
            <a:endParaRPr/>
          </a:p>
        </p:txBody>
      </p:sp>
      <p:cxnSp>
        <p:nvCxnSpPr>
          <p:cNvPr id="96" name="Google Shape;96;p15"/>
          <p:cNvCxnSpPr/>
          <p:nvPr/>
        </p:nvCxnSpPr>
        <p:spPr>
          <a:xfrm rot="10800000">
            <a:off x="4572000" y="4554825"/>
            <a:ext cx="0" cy="584100"/>
          </a:xfrm>
          <a:prstGeom prst="straightConnector1">
            <a:avLst/>
          </a:prstGeom>
          <a:noFill/>
          <a:ln w="38100" cap="flat" cmpd="sng">
            <a:solidFill>
              <a:schemeClr val="accent6"/>
            </a:solidFill>
            <a:prstDash val="solid"/>
            <a:round/>
            <a:headEnd type="none" w="med" len="med"/>
            <a:tailEnd type="none" w="med" len="med"/>
          </a:ln>
        </p:spPr>
      </p:cxnSp>
      <p:cxnSp>
        <p:nvCxnSpPr>
          <p:cNvPr id="97" name="Google Shape;97;p15"/>
          <p:cNvCxnSpPr/>
          <p:nvPr/>
        </p:nvCxnSpPr>
        <p:spPr>
          <a:xfrm rot="10800000">
            <a:off x="4572000" y="0"/>
            <a:ext cx="0" cy="584100"/>
          </a:xfrm>
          <a:prstGeom prst="straightConnector1">
            <a:avLst/>
          </a:prstGeom>
          <a:noFill/>
          <a:ln w="38100" cap="flat" cmpd="sng">
            <a:solidFill>
              <a:schemeClr val="accent6"/>
            </a:solidFill>
            <a:prstDash val="solid"/>
            <a:round/>
            <a:headEnd type="none" w="med" len="med"/>
            <a:tailEnd type="none" w="med" len="med"/>
          </a:ln>
        </p:spPr>
      </p:cxnSp>
    </p:spTree>
    <p:extLst>
      <p:ext uri="{BB962C8B-B14F-4D97-AF65-F5344CB8AC3E}">
        <p14:creationId xmlns:p14="http://schemas.microsoft.com/office/powerpoint/2010/main" val="231020767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Quote 1">
  <p:cSld name="Quote 1">
    <p:bg>
      <p:bgPr>
        <a:solidFill>
          <a:schemeClr val="accent4"/>
        </a:solidFill>
        <a:effectLst/>
      </p:bgPr>
    </p:bg>
    <p:spTree>
      <p:nvGrpSpPr>
        <p:cNvPr id="1" name="Shape 98"/>
        <p:cNvGrpSpPr/>
        <p:nvPr/>
      </p:nvGrpSpPr>
      <p:grpSpPr>
        <a:xfrm>
          <a:off x="0" y="0"/>
          <a:ext cx="0" cy="0"/>
          <a:chOff x="0" y="0"/>
          <a:chExt cx="0" cy="0"/>
        </a:xfrm>
      </p:grpSpPr>
      <p:sp>
        <p:nvSpPr>
          <p:cNvPr id="99" name="Google Shape;99;p16"/>
          <p:cNvSpPr>
            <a:spLocks noGrp="1"/>
          </p:cNvSpPr>
          <p:nvPr>
            <p:ph type="pic" idx="2"/>
          </p:nvPr>
        </p:nvSpPr>
        <p:spPr>
          <a:xfrm flipH="1">
            <a:off x="4" y="0"/>
            <a:ext cx="9144000" cy="5143500"/>
          </a:xfrm>
          <a:prstGeom prst="rect">
            <a:avLst/>
          </a:prstGeom>
          <a:noFill/>
          <a:ln>
            <a:noFill/>
          </a:ln>
        </p:spPr>
      </p:sp>
      <p:sp>
        <p:nvSpPr>
          <p:cNvPr id="100" name="Google Shape;100;p16"/>
          <p:cNvSpPr txBox="1">
            <a:spLocks noGrp="1"/>
          </p:cNvSpPr>
          <p:nvPr>
            <p:ph type="ctrTitle"/>
          </p:nvPr>
        </p:nvSpPr>
        <p:spPr>
          <a:xfrm>
            <a:off x="3520250" y="3072700"/>
            <a:ext cx="4968900" cy="363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000"/>
              <a:buNone/>
              <a:defRPr sz="1500"/>
            </a:lvl1pPr>
            <a:lvl2pPr lvl="1" algn="ctr" rtl="0">
              <a:spcBef>
                <a:spcPts val="0"/>
              </a:spcBef>
              <a:spcAft>
                <a:spcPts val="0"/>
              </a:spcAft>
              <a:buClr>
                <a:schemeClr val="accent4"/>
              </a:buClr>
              <a:buSzPts val="5200"/>
              <a:buNone/>
              <a:defRPr sz="5200">
                <a:solidFill>
                  <a:schemeClr val="accent4"/>
                </a:solidFill>
              </a:defRPr>
            </a:lvl2pPr>
            <a:lvl3pPr lvl="2" algn="ctr" rtl="0">
              <a:spcBef>
                <a:spcPts val="0"/>
              </a:spcBef>
              <a:spcAft>
                <a:spcPts val="0"/>
              </a:spcAft>
              <a:buClr>
                <a:schemeClr val="accent4"/>
              </a:buClr>
              <a:buSzPts val="5200"/>
              <a:buNone/>
              <a:defRPr sz="5200">
                <a:solidFill>
                  <a:schemeClr val="accent4"/>
                </a:solidFill>
              </a:defRPr>
            </a:lvl3pPr>
            <a:lvl4pPr lvl="3" algn="ctr" rtl="0">
              <a:spcBef>
                <a:spcPts val="0"/>
              </a:spcBef>
              <a:spcAft>
                <a:spcPts val="0"/>
              </a:spcAft>
              <a:buClr>
                <a:schemeClr val="accent4"/>
              </a:buClr>
              <a:buSzPts val="5200"/>
              <a:buNone/>
              <a:defRPr sz="5200">
                <a:solidFill>
                  <a:schemeClr val="accent4"/>
                </a:solidFill>
              </a:defRPr>
            </a:lvl4pPr>
            <a:lvl5pPr lvl="4" algn="ctr" rtl="0">
              <a:spcBef>
                <a:spcPts val="0"/>
              </a:spcBef>
              <a:spcAft>
                <a:spcPts val="0"/>
              </a:spcAft>
              <a:buClr>
                <a:schemeClr val="accent4"/>
              </a:buClr>
              <a:buSzPts val="5200"/>
              <a:buNone/>
              <a:defRPr sz="5200">
                <a:solidFill>
                  <a:schemeClr val="accent4"/>
                </a:solidFill>
              </a:defRPr>
            </a:lvl5pPr>
            <a:lvl6pPr lvl="5" algn="ctr" rtl="0">
              <a:spcBef>
                <a:spcPts val="0"/>
              </a:spcBef>
              <a:spcAft>
                <a:spcPts val="0"/>
              </a:spcAft>
              <a:buClr>
                <a:schemeClr val="accent4"/>
              </a:buClr>
              <a:buSzPts val="5200"/>
              <a:buNone/>
              <a:defRPr sz="5200">
                <a:solidFill>
                  <a:schemeClr val="accent4"/>
                </a:solidFill>
              </a:defRPr>
            </a:lvl6pPr>
            <a:lvl7pPr lvl="6" algn="ctr" rtl="0">
              <a:spcBef>
                <a:spcPts val="0"/>
              </a:spcBef>
              <a:spcAft>
                <a:spcPts val="0"/>
              </a:spcAft>
              <a:buClr>
                <a:schemeClr val="accent4"/>
              </a:buClr>
              <a:buSzPts val="5200"/>
              <a:buNone/>
              <a:defRPr sz="5200">
                <a:solidFill>
                  <a:schemeClr val="accent4"/>
                </a:solidFill>
              </a:defRPr>
            </a:lvl7pPr>
            <a:lvl8pPr lvl="7" algn="ctr" rtl="0">
              <a:spcBef>
                <a:spcPts val="0"/>
              </a:spcBef>
              <a:spcAft>
                <a:spcPts val="0"/>
              </a:spcAft>
              <a:buClr>
                <a:schemeClr val="accent4"/>
              </a:buClr>
              <a:buSzPts val="5200"/>
              <a:buNone/>
              <a:defRPr sz="5200">
                <a:solidFill>
                  <a:schemeClr val="accent4"/>
                </a:solidFill>
              </a:defRPr>
            </a:lvl8pPr>
            <a:lvl9pPr lvl="8" algn="ctr" rtl="0">
              <a:spcBef>
                <a:spcPts val="0"/>
              </a:spcBef>
              <a:spcAft>
                <a:spcPts val="0"/>
              </a:spcAft>
              <a:buClr>
                <a:schemeClr val="accent4"/>
              </a:buClr>
              <a:buSzPts val="5200"/>
              <a:buNone/>
              <a:defRPr sz="5200">
                <a:solidFill>
                  <a:schemeClr val="accent4"/>
                </a:solidFill>
              </a:defRPr>
            </a:lvl9pPr>
          </a:lstStyle>
          <a:p>
            <a:endParaRPr/>
          </a:p>
        </p:txBody>
      </p:sp>
      <p:sp>
        <p:nvSpPr>
          <p:cNvPr id="101" name="Google Shape;101;p16"/>
          <p:cNvSpPr txBox="1">
            <a:spLocks noGrp="1"/>
          </p:cNvSpPr>
          <p:nvPr>
            <p:ph type="subTitle" idx="1"/>
          </p:nvPr>
        </p:nvSpPr>
        <p:spPr>
          <a:xfrm>
            <a:off x="3520250" y="1797750"/>
            <a:ext cx="4968900" cy="1121700"/>
          </a:xfrm>
          <a:prstGeom prst="rect">
            <a:avLst/>
          </a:prstGeom>
          <a:effectLst>
            <a:outerShdw blurRad="57150" dist="19050" dir="5400000" algn="bl" rotWithShape="0">
              <a:srgbClr val="000000">
                <a:alpha val="0"/>
              </a:srgbClr>
            </a:outerShdw>
          </a:effectLst>
        </p:spPr>
        <p:txBody>
          <a:bodyPr spcFirstLastPara="1" wrap="square" lIns="91425" tIns="91425" rIns="91425" bIns="91425" anchor="b" anchorCtr="0">
            <a:noAutofit/>
          </a:bodyPr>
          <a:lstStyle>
            <a:lvl1pPr lvl="0" rtl="0">
              <a:lnSpc>
                <a:spcPct val="100000"/>
              </a:lnSpc>
              <a:spcBef>
                <a:spcPts val="0"/>
              </a:spcBef>
              <a:spcAft>
                <a:spcPts val="0"/>
              </a:spcAft>
              <a:buClr>
                <a:schemeClr val="accent4"/>
              </a:buClr>
              <a:buSzPts val="2200"/>
              <a:buNone/>
              <a:defRPr sz="2200">
                <a:solidFill>
                  <a:schemeClr val="accent4"/>
                </a:solidFill>
              </a:defRPr>
            </a:lvl1pPr>
            <a:lvl2pPr lvl="1" algn="ctr" rtl="0">
              <a:lnSpc>
                <a:spcPct val="100000"/>
              </a:lnSpc>
              <a:spcBef>
                <a:spcPts val="0"/>
              </a:spcBef>
              <a:spcAft>
                <a:spcPts val="0"/>
              </a:spcAft>
              <a:buClr>
                <a:schemeClr val="accent4"/>
              </a:buClr>
              <a:buSzPts val="2800"/>
              <a:buNone/>
              <a:defRPr sz="2800" b="1">
                <a:solidFill>
                  <a:schemeClr val="accent4"/>
                </a:solidFill>
              </a:defRPr>
            </a:lvl2pPr>
            <a:lvl3pPr lvl="2" algn="ctr" rtl="0">
              <a:lnSpc>
                <a:spcPct val="100000"/>
              </a:lnSpc>
              <a:spcBef>
                <a:spcPts val="0"/>
              </a:spcBef>
              <a:spcAft>
                <a:spcPts val="0"/>
              </a:spcAft>
              <a:buClr>
                <a:schemeClr val="accent4"/>
              </a:buClr>
              <a:buSzPts val="2800"/>
              <a:buNone/>
              <a:defRPr sz="2800" b="1">
                <a:solidFill>
                  <a:schemeClr val="accent4"/>
                </a:solidFill>
              </a:defRPr>
            </a:lvl3pPr>
            <a:lvl4pPr lvl="3" algn="ctr" rtl="0">
              <a:lnSpc>
                <a:spcPct val="100000"/>
              </a:lnSpc>
              <a:spcBef>
                <a:spcPts val="0"/>
              </a:spcBef>
              <a:spcAft>
                <a:spcPts val="0"/>
              </a:spcAft>
              <a:buClr>
                <a:schemeClr val="accent4"/>
              </a:buClr>
              <a:buSzPts val="2800"/>
              <a:buNone/>
              <a:defRPr sz="2800" b="1">
                <a:solidFill>
                  <a:schemeClr val="accent4"/>
                </a:solidFill>
              </a:defRPr>
            </a:lvl4pPr>
            <a:lvl5pPr lvl="4" algn="ctr" rtl="0">
              <a:lnSpc>
                <a:spcPct val="100000"/>
              </a:lnSpc>
              <a:spcBef>
                <a:spcPts val="0"/>
              </a:spcBef>
              <a:spcAft>
                <a:spcPts val="0"/>
              </a:spcAft>
              <a:buClr>
                <a:schemeClr val="accent4"/>
              </a:buClr>
              <a:buSzPts val="2800"/>
              <a:buNone/>
              <a:defRPr sz="2800" b="1">
                <a:solidFill>
                  <a:schemeClr val="accent4"/>
                </a:solidFill>
              </a:defRPr>
            </a:lvl5pPr>
            <a:lvl6pPr lvl="5" algn="ctr" rtl="0">
              <a:lnSpc>
                <a:spcPct val="100000"/>
              </a:lnSpc>
              <a:spcBef>
                <a:spcPts val="0"/>
              </a:spcBef>
              <a:spcAft>
                <a:spcPts val="0"/>
              </a:spcAft>
              <a:buClr>
                <a:schemeClr val="accent4"/>
              </a:buClr>
              <a:buSzPts val="2800"/>
              <a:buNone/>
              <a:defRPr sz="2800" b="1">
                <a:solidFill>
                  <a:schemeClr val="accent4"/>
                </a:solidFill>
              </a:defRPr>
            </a:lvl6pPr>
            <a:lvl7pPr lvl="6" algn="ctr" rtl="0">
              <a:lnSpc>
                <a:spcPct val="100000"/>
              </a:lnSpc>
              <a:spcBef>
                <a:spcPts val="0"/>
              </a:spcBef>
              <a:spcAft>
                <a:spcPts val="0"/>
              </a:spcAft>
              <a:buClr>
                <a:schemeClr val="accent4"/>
              </a:buClr>
              <a:buSzPts val="2800"/>
              <a:buNone/>
              <a:defRPr sz="2800" b="1">
                <a:solidFill>
                  <a:schemeClr val="accent4"/>
                </a:solidFill>
              </a:defRPr>
            </a:lvl7pPr>
            <a:lvl8pPr lvl="7" algn="ctr" rtl="0">
              <a:lnSpc>
                <a:spcPct val="100000"/>
              </a:lnSpc>
              <a:spcBef>
                <a:spcPts val="0"/>
              </a:spcBef>
              <a:spcAft>
                <a:spcPts val="0"/>
              </a:spcAft>
              <a:buClr>
                <a:schemeClr val="accent4"/>
              </a:buClr>
              <a:buSzPts val="2800"/>
              <a:buNone/>
              <a:defRPr sz="2800" b="1">
                <a:solidFill>
                  <a:schemeClr val="accent4"/>
                </a:solidFill>
              </a:defRPr>
            </a:lvl8pPr>
            <a:lvl9pPr lvl="8" algn="ctr" rtl="0">
              <a:lnSpc>
                <a:spcPct val="100000"/>
              </a:lnSpc>
              <a:spcBef>
                <a:spcPts val="0"/>
              </a:spcBef>
              <a:spcAft>
                <a:spcPts val="0"/>
              </a:spcAft>
              <a:buClr>
                <a:schemeClr val="accent4"/>
              </a:buClr>
              <a:buSzPts val="2800"/>
              <a:buNone/>
              <a:defRPr sz="2800" b="1">
                <a:solidFill>
                  <a:schemeClr val="accent4"/>
                </a:solidFill>
              </a:defRPr>
            </a:lvl9pPr>
          </a:lstStyle>
          <a:p>
            <a:endParaRPr/>
          </a:p>
        </p:txBody>
      </p:sp>
    </p:spTree>
    <p:extLst>
      <p:ext uri="{BB962C8B-B14F-4D97-AF65-F5344CB8AC3E}">
        <p14:creationId xmlns:p14="http://schemas.microsoft.com/office/powerpoint/2010/main" val="3336019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40"/>
        <p:cNvGrpSpPr/>
        <p:nvPr/>
      </p:nvGrpSpPr>
      <p:grpSpPr>
        <a:xfrm>
          <a:off x="0" y="0"/>
          <a:ext cx="0" cy="0"/>
          <a:chOff x="0" y="0"/>
          <a:chExt cx="0" cy="0"/>
        </a:xfrm>
      </p:grpSpPr>
      <p:sp>
        <p:nvSpPr>
          <p:cNvPr id="41" name="Google Shape;41;p8"/>
          <p:cNvSpPr/>
          <p:nvPr/>
        </p:nvSpPr>
        <p:spPr>
          <a:xfrm>
            <a:off x="-34325" y="2505200"/>
            <a:ext cx="5272500" cy="26796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8"/>
          <p:cNvSpPr txBox="1">
            <a:spLocks noGrp="1"/>
          </p:cNvSpPr>
          <p:nvPr>
            <p:ph type="ctrTitle"/>
          </p:nvPr>
        </p:nvSpPr>
        <p:spPr>
          <a:xfrm>
            <a:off x="713225" y="2505200"/>
            <a:ext cx="4274400" cy="1663800"/>
          </a:xfrm>
          <a:prstGeom prst="rect">
            <a:avLst/>
          </a:prstGeom>
        </p:spPr>
        <p:txBody>
          <a:bodyPr spcFirstLastPara="1" wrap="square" lIns="91425" tIns="91425" rIns="91425" bIns="91425" anchor="b" anchorCtr="0">
            <a:noAutofit/>
          </a:bodyPr>
          <a:lstStyle>
            <a:lvl1pPr lvl="0" algn="l" rtl="0">
              <a:spcBef>
                <a:spcPts val="0"/>
              </a:spcBef>
              <a:spcAft>
                <a:spcPts val="0"/>
              </a:spcAft>
              <a:buSzPts val="7000"/>
              <a:buFont typeface="Lexend Tera"/>
              <a:buNone/>
              <a:defRPr sz="7000">
                <a:latin typeface="Lexend Tera"/>
                <a:ea typeface="Lexend Tera"/>
                <a:cs typeface="Lexend Tera"/>
                <a:sym typeface="Lexend Tera"/>
              </a:defRPr>
            </a:lvl1pPr>
            <a:lvl2pPr lvl="1" algn="l" rtl="0">
              <a:spcBef>
                <a:spcPts val="0"/>
              </a:spcBef>
              <a:spcAft>
                <a:spcPts val="0"/>
              </a:spcAft>
              <a:buSzPts val="5200"/>
              <a:buNone/>
              <a:defRPr sz="5200"/>
            </a:lvl2pPr>
            <a:lvl3pPr lvl="2" algn="l" rtl="0">
              <a:spcBef>
                <a:spcPts val="0"/>
              </a:spcBef>
              <a:spcAft>
                <a:spcPts val="0"/>
              </a:spcAft>
              <a:buSzPts val="5200"/>
              <a:buNone/>
              <a:defRPr sz="5200"/>
            </a:lvl3pPr>
            <a:lvl4pPr lvl="3" algn="l" rtl="0">
              <a:spcBef>
                <a:spcPts val="0"/>
              </a:spcBef>
              <a:spcAft>
                <a:spcPts val="0"/>
              </a:spcAft>
              <a:buSzPts val="5200"/>
              <a:buNone/>
              <a:defRPr sz="5200"/>
            </a:lvl4pPr>
            <a:lvl5pPr lvl="4" algn="l" rtl="0">
              <a:spcBef>
                <a:spcPts val="0"/>
              </a:spcBef>
              <a:spcAft>
                <a:spcPts val="0"/>
              </a:spcAft>
              <a:buSzPts val="5200"/>
              <a:buNone/>
              <a:defRPr sz="5200"/>
            </a:lvl5pPr>
            <a:lvl6pPr lvl="5" algn="l" rtl="0">
              <a:spcBef>
                <a:spcPts val="0"/>
              </a:spcBef>
              <a:spcAft>
                <a:spcPts val="0"/>
              </a:spcAft>
              <a:buSzPts val="5200"/>
              <a:buNone/>
              <a:defRPr sz="5200"/>
            </a:lvl6pPr>
            <a:lvl7pPr lvl="6" algn="l" rtl="0">
              <a:spcBef>
                <a:spcPts val="0"/>
              </a:spcBef>
              <a:spcAft>
                <a:spcPts val="0"/>
              </a:spcAft>
              <a:buSzPts val="5200"/>
              <a:buNone/>
              <a:defRPr sz="5200"/>
            </a:lvl7pPr>
            <a:lvl8pPr lvl="7" algn="l" rtl="0">
              <a:spcBef>
                <a:spcPts val="0"/>
              </a:spcBef>
              <a:spcAft>
                <a:spcPts val="0"/>
              </a:spcAft>
              <a:buSzPts val="5200"/>
              <a:buNone/>
              <a:defRPr sz="5200"/>
            </a:lvl8pPr>
            <a:lvl9pPr lvl="8" algn="l" rtl="0">
              <a:spcBef>
                <a:spcPts val="0"/>
              </a:spcBef>
              <a:spcAft>
                <a:spcPts val="0"/>
              </a:spcAft>
              <a:buSzPts val="5200"/>
              <a:buNone/>
              <a:defRPr sz="5200"/>
            </a:lvl9pPr>
          </a:lstStyle>
          <a:p>
            <a:endParaRPr/>
          </a:p>
        </p:txBody>
      </p:sp>
      <p:sp>
        <p:nvSpPr>
          <p:cNvPr id="43" name="Google Shape;43;p8"/>
          <p:cNvSpPr txBox="1">
            <a:spLocks noGrp="1"/>
          </p:cNvSpPr>
          <p:nvPr>
            <p:ph type="subTitle" idx="1"/>
          </p:nvPr>
        </p:nvSpPr>
        <p:spPr>
          <a:xfrm>
            <a:off x="713225" y="4028800"/>
            <a:ext cx="4274400" cy="57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cxnSp>
        <p:nvCxnSpPr>
          <p:cNvPr id="44" name="Google Shape;44;p8"/>
          <p:cNvCxnSpPr/>
          <p:nvPr/>
        </p:nvCxnSpPr>
        <p:spPr>
          <a:xfrm rot="10800000">
            <a:off x="-144300" y="3822050"/>
            <a:ext cx="765000" cy="0"/>
          </a:xfrm>
          <a:prstGeom prst="straightConnector1">
            <a:avLst/>
          </a:prstGeom>
          <a:noFill/>
          <a:ln w="38100" cap="flat" cmpd="sng">
            <a:solidFill>
              <a:schemeClr val="accent4"/>
            </a:solidFill>
            <a:prstDash val="solid"/>
            <a:round/>
            <a:headEnd type="none" w="med" len="med"/>
            <a:tailEnd type="none" w="med" len="med"/>
          </a:ln>
        </p:spPr>
      </p:cxn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Section header 1">
  <p:cSld name="Section header 1">
    <p:bg>
      <p:bgPr>
        <a:solidFill>
          <a:schemeClr val="dk2"/>
        </a:solidFill>
        <a:effectLst/>
      </p:bgPr>
    </p:bg>
    <p:spTree>
      <p:nvGrpSpPr>
        <p:cNvPr id="1" name="Shape 102"/>
        <p:cNvGrpSpPr/>
        <p:nvPr/>
      </p:nvGrpSpPr>
      <p:grpSpPr>
        <a:xfrm>
          <a:off x="0" y="0"/>
          <a:ext cx="0" cy="0"/>
          <a:chOff x="0" y="0"/>
          <a:chExt cx="0" cy="0"/>
        </a:xfrm>
      </p:grpSpPr>
      <p:sp>
        <p:nvSpPr>
          <p:cNvPr id="103" name="Google Shape;103;p17"/>
          <p:cNvSpPr/>
          <p:nvPr/>
        </p:nvSpPr>
        <p:spPr>
          <a:xfrm>
            <a:off x="-34325" y="1438650"/>
            <a:ext cx="9212700" cy="2266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7"/>
          <p:cNvSpPr/>
          <p:nvPr/>
        </p:nvSpPr>
        <p:spPr>
          <a:xfrm>
            <a:off x="5991300" y="25"/>
            <a:ext cx="20952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05" name="Google Shape;105;p17"/>
          <p:cNvSpPr txBox="1">
            <a:spLocks noGrp="1"/>
          </p:cNvSpPr>
          <p:nvPr>
            <p:ph type="title" hasCustomPrompt="1"/>
          </p:nvPr>
        </p:nvSpPr>
        <p:spPr>
          <a:xfrm>
            <a:off x="5803350" y="1535700"/>
            <a:ext cx="2471100" cy="183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8000"/>
              <a:buFont typeface="Lexend Tera"/>
              <a:buNone/>
              <a:defRPr sz="8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sp>
        <p:nvSpPr>
          <p:cNvPr id="106" name="Google Shape;106;p17"/>
          <p:cNvSpPr txBox="1">
            <a:spLocks noGrp="1"/>
          </p:cNvSpPr>
          <p:nvPr>
            <p:ph type="subTitle" idx="1"/>
          </p:nvPr>
        </p:nvSpPr>
        <p:spPr>
          <a:xfrm>
            <a:off x="713225" y="2730525"/>
            <a:ext cx="5090100" cy="420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Font typeface="Fira Sans"/>
              <a:buNone/>
              <a:defRPr sz="1600">
                <a:latin typeface="Fira Sans"/>
                <a:ea typeface="Fira Sans"/>
                <a:cs typeface="Fira Sans"/>
                <a:sym typeface="Fira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cxnSp>
        <p:nvCxnSpPr>
          <p:cNvPr id="107" name="Google Shape;107;p17"/>
          <p:cNvCxnSpPr/>
          <p:nvPr/>
        </p:nvCxnSpPr>
        <p:spPr>
          <a:xfrm rot="10800000">
            <a:off x="7038900" y="0"/>
            <a:ext cx="0" cy="584100"/>
          </a:xfrm>
          <a:prstGeom prst="straightConnector1">
            <a:avLst/>
          </a:prstGeom>
          <a:noFill/>
          <a:ln w="38100" cap="flat" cmpd="sng">
            <a:solidFill>
              <a:schemeClr val="lt1"/>
            </a:solidFill>
            <a:prstDash val="solid"/>
            <a:round/>
            <a:headEnd type="none" w="med" len="med"/>
            <a:tailEnd type="none" w="med" len="med"/>
          </a:ln>
        </p:spPr>
      </p:cxnSp>
      <p:cxnSp>
        <p:nvCxnSpPr>
          <p:cNvPr id="108" name="Google Shape;108;p17"/>
          <p:cNvCxnSpPr/>
          <p:nvPr/>
        </p:nvCxnSpPr>
        <p:spPr>
          <a:xfrm rot="10800000">
            <a:off x="7038900" y="4559400"/>
            <a:ext cx="0" cy="584100"/>
          </a:xfrm>
          <a:prstGeom prst="straightConnector1">
            <a:avLst/>
          </a:prstGeom>
          <a:noFill/>
          <a:ln w="38100" cap="flat" cmpd="sng">
            <a:solidFill>
              <a:schemeClr val="lt1"/>
            </a:solidFill>
            <a:prstDash val="solid"/>
            <a:round/>
            <a:headEnd type="none" w="med" len="med"/>
            <a:tailEnd type="none" w="med" len="med"/>
          </a:ln>
        </p:spPr>
      </p:cxnSp>
      <p:sp>
        <p:nvSpPr>
          <p:cNvPr id="109" name="Google Shape;109;p17"/>
          <p:cNvSpPr txBox="1">
            <a:spLocks noGrp="1"/>
          </p:cNvSpPr>
          <p:nvPr>
            <p:ph type="ctrTitle" idx="2"/>
          </p:nvPr>
        </p:nvSpPr>
        <p:spPr>
          <a:xfrm>
            <a:off x="713225" y="1992075"/>
            <a:ext cx="5179200" cy="932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Font typeface="Lexend Tera"/>
              <a:buNone/>
              <a:defRPr sz="6000">
                <a:latin typeface="Lexend Tera"/>
                <a:ea typeface="Lexend Tera"/>
                <a:cs typeface="Lexend Tera"/>
                <a:sym typeface="Lexend Tera"/>
              </a:defRPr>
            </a:lvl1pPr>
            <a:lvl2pPr lvl="1" algn="ctr" rtl="0">
              <a:spcBef>
                <a:spcPts val="0"/>
              </a:spcBef>
              <a:spcAft>
                <a:spcPts val="0"/>
              </a:spcAft>
              <a:buClr>
                <a:schemeClr val="accent4"/>
              </a:buClr>
              <a:buSzPts val="5200"/>
              <a:buNone/>
              <a:defRPr sz="5200">
                <a:solidFill>
                  <a:schemeClr val="accent4"/>
                </a:solidFill>
              </a:defRPr>
            </a:lvl2pPr>
            <a:lvl3pPr lvl="2" algn="ctr" rtl="0">
              <a:spcBef>
                <a:spcPts val="0"/>
              </a:spcBef>
              <a:spcAft>
                <a:spcPts val="0"/>
              </a:spcAft>
              <a:buClr>
                <a:schemeClr val="accent4"/>
              </a:buClr>
              <a:buSzPts val="5200"/>
              <a:buNone/>
              <a:defRPr sz="5200">
                <a:solidFill>
                  <a:schemeClr val="accent4"/>
                </a:solidFill>
              </a:defRPr>
            </a:lvl3pPr>
            <a:lvl4pPr lvl="3" algn="ctr" rtl="0">
              <a:spcBef>
                <a:spcPts val="0"/>
              </a:spcBef>
              <a:spcAft>
                <a:spcPts val="0"/>
              </a:spcAft>
              <a:buClr>
                <a:schemeClr val="accent4"/>
              </a:buClr>
              <a:buSzPts val="5200"/>
              <a:buNone/>
              <a:defRPr sz="5200">
                <a:solidFill>
                  <a:schemeClr val="accent4"/>
                </a:solidFill>
              </a:defRPr>
            </a:lvl4pPr>
            <a:lvl5pPr lvl="4" algn="ctr" rtl="0">
              <a:spcBef>
                <a:spcPts val="0"/>
              </a:spcBef>
              <a:spcAft>
                <a:spcPts val="0"/>
              </a:spcAft>
              <a:buClr>
                <a:schemeClr val="accent4"/>
              </a:buClr>
              <a:buSzPts val="5200"/>
              <a:buNone/>
              <a:defRPr sz="5200">
                <a:solidFill>
                  <a:schemeClr val="accent4"/>
                </a:solidFill>
              </a:defRPr>
            </a:lvl5pPr>
            <a:lvl6pPr lvl="5" algn="ctr" rtl="0">
              <a:spcBef>
                <a:spcPts val="0"/>
              </a:spcBef>
              <a:spcAft>
                <a:spcPts val="0"/>
              </a:spcAft>
              <a:buClr>
                <a:schemeClr val="accent4"/>
              </a:buClr>
              <a:buSzPts val="5200"/>
              <a:buNone/>
              <a:defRPr sz="5200">
                <a:solidFill>
                  <a:schemeClr val="accent4"/>
                </a:solidFill>
              </a:defRPr>
            </a:lvl6pPr>
            <a:lvl7pPr lvl="6" algn="ctr" rtl="0">
              <a:spcBef>
                <a:spcPts val="0"/>
              </a:spcBef>
              <a:spcAft>
                <a:spcPts val="0"/>
              </a:spcAft>
              <a:buClr>
                <a:schemeClr val="accent4"/>
              </a:buClr>
              <a:buSzPts val="5200"/>
              <a:buNone/>
              <a:defRPr sz="5200">
                <a:solidFill>
                  <a:schemeClr val="accent4"/>
                </a:solidFill>
              </a:defRPr>
            </a:lvl7pPr>
            <a:lvl8pPr lvl="7" algn="ctr" rtl="0">
              <a:spcBef>
                <a:spcPts val="0"/>
              </a:spcBef>
              <a:spcAft>
                <a:spcPts val="0"/>
              </a:spcAft>
              <a:buClr>
                <a:schemeClr val="accent4"/>
              </a:buClr>
              <a:buSzPts val="5200"/>
              <a:buNone/>
              <a:defRPr sz="5200">
                <a:solidFill>
                  <a:schemeClr val="accent4"/>
                </a:solidFill>
              </a:defRPr>
            </a:lvl8pPr>
            <a:lvl9pPr lvl="8" algn="ctr" rtl="0">
              <a:spcBef>
                <a:spcPts val="0"/>
              </a:spcBef>
              <a:spcAft>
                <a:spcPts val="0"/>
              </a:spcAft>
              <a:buClr>
                <a:schemeClr val="accent4"/>
              </a:buClr>
              <a:buSzPts val="5200"/>
              <a:buNone/>
              <a:defRPr sz="5200">
                <a:solidFill>
                  <a:schemeClr val="accent4"/>
                </a:solidFill>
              </a:defRPr>
            </a:lvl9pPr>
          </a:lstStyle>
          <a:p>
            <a:endParaRPr/>
          </a:p>
        </p:txBody>
      </p:sp>
    </p:spTree>
    <p:extLst>
      <p:ext uri="{BB962C8B-B14F-4D97-AF65-F5344CB8AC3E}">
        <p14:creationId xmlns:p14="http://schemas.microsoft.com/office/powerpoint/2010/main" val="150518820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Section header 2">
  <p:cSld name="Section header 2">
    <p:bg>
      <p:bgPr>
        <a:solidFill>
          <a:schemeClr val="dk2"/>
        </a:solidFill>
        <a:effectLst/>
      </p:bgPr>
    </p:bg>
    <p:spTree>
      <p:nvGrpSpPr>
        <p:cNvPr id="1" name="Shape 110"/>
        <p:cNvGrpSpPr/>
        <p:nvPr/>
      </p:nvGrpSpPr>
      <p:grpSpPr>
        <a:xfrm>
          <a:off x="0" y="0"/>
          <a:ext cx="0" cy="0"/>
          <a:chOff x="0" y="0"/>
          <a:chExt cx="0" cy="0"/>
        </a:xfrm>
      </p:grpSpPr>
      <p:sp>
        <p:nvSpPr>
          <p:cNvPr id="111" name="Google Shape;111;p18"/>
          <p:cNvSpPr/>
          <p:nvPr/>
        </p:nvSpPr>
        <p:spPr>
          <a:xfrm>
            <a:off x="-27475" y="834975"/>
            <a:ext cx="9198900" cy="2266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8"/>
          <p:cNvSpPr/>
          <p:nvPr/>
        </p:nvSpPr>
        <p:spPr>
          <a:xfrm>
            <a:off x="3524400" y="2468475"/>
            <a:ext cx="2095200" cy="2653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8"/>
          <p:cNvSpPr txBox="1">
            <a:spLocks noGrp="1"/>
          </p:cNvSpPr>
          <p:nvPr>
            <p:ph type="title" hasCustomPrompt="1"/>
          </p:nvPr>
        </p:nvSpPr>
        <p:spPr>
          <a:xfrm>
            <a:off x="3336450" y="2528250"/>
            <a:ext cx="2471100" cy="183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8000"/>
              <a:buFont typeface="Lexend Tera"/>
              <a:buNone/>
              <a:defRPr sz="8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sp>
        <p:nvSpPr>
          <p:cNvPr id="114" name="Google Shape;114;p18"/>
          <p:cNvSpPr txBox="1">
            <a:spLocks noGrp="1"/>
          </p:cNvSpPr>
          <p:nvPr>
            <p:ph type="subTitle" idx="1"/>
          </p:nvPr>
        </p:nvSpPr>
        <p:spPr>
          <a:xfrm>
            <a:off x="1982400" y="1828275"/>
            <a:ext cx="5179200" cy="4209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SzPts val="1600"/>
              <a:buFont typeface="Fira Sans"/>
              <a:buNone/>
              <a:defRPr sz="1600">
                <a:latin typeface="Fira Sans"/>
                <a:ea typeface="Fira Sans"/>
                <a:cs typeface="Fira Sans"/>
                <a:sym typeface="Fira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cxnSp>
        <p:nvCxnSpPr>
          <p:cNvPr id="115" name="Google Shape;115;p18"/>
          <p:cNvCxnSpPr/>
          <p:nvPr/>
        </p:nvCxnSpPr>
        <p:spPr>
          <a:xfrm rot="10800000">
            <a:off x="4572000" y="0"/>
            <a:ext cx="0" cy="584100"/>
          </a:xfrm>
          <a:prstGeom prst="straightConnector1">
            <a:avLst/>
          </a:prstGeom>
          <a:noFill/>
          <a:ln w="38100" cap="flat" cmpd="sng">
            <a:solidFill>
              <a:schemeClr val="lt1"/>
            </a:solidFill>
            <a:prstDash val="solid"/>
            <a:round/>
            <a:headEnd type="none" w="med" len="med"/>
            <a:tailEnd type="none" w="med" len="med"/>
          </a:ln>
        </p:spPr>
      </p:cxnSp>
      <p:cxnSp>
        <p:nvCxnSpPr>
          <p:cNvPr id="116" name="Google Shape;116;p18"/>
          <p:cNvCxnSpPr/>
          <p:nvPr/>
        </p:nvCxnSpPr>
        <p:spPr>
          <a:xfrm rot="10800000">
            <a:off x="4572000" y="4559400"/>
            <a:ext cx="0" cy="584100"/>
          </a:xfrm>
          <a:prstGeom prst="straightConnector1">
            <a:avLst/>
          </a:prstGeom>
          <a:noFill/>
          <a:ln w="38100" cap="flat" cmpd="sng">
            <a:solidFill>
              <a:schemeClr val="lt1"/>
            </a:solidFill>
            <a:prstDash val="solid"/>
            <a:round/>
            <a:headEnd type="none" w="med" len="med"/>
            <a:tailEnd type="none" w="med" len="med"/>
          </a:ln>
        </p:spPr>
      </p:cxnSp>
      <p:sp>
        <p:nvSpPr>
          <p:cNvPr id="117" name="Google Shape;117;p18"/>
          <p:cNvSpPr txBox="1">
            <a:spLocks noGrp="1"/>
          </p:cNvSpPr>
          <p:nvPr>
            <p:ph type="ctrTitle" idx="2"/>
          </p:nvPr>
        </p:nvSpPr>
        <p:spPr>
          <a:xfrm>
            <a:off x="1982400" y="1089825"/>
            <a:ext cx="5179200" cy="932700"/>
          </a:xfrm>
          <a:prstGeom prst="rect">
            <a:avLst/>
          </a:prstGeom>
          <a:effectLst>
            <a:outerShdw blurRad="57150" dist="19050" dir="5400000" algn="bl" rotWithShape="0">
              <a:srgbClr val="000000">
                <a:alpha val="0"/>
              </a:srgbClr>
            </a:outerShdw>
          </a:effectLst>
        </p:spPr>
        <p:txBody>
          <a:bodyPr spcFirstLastPara="1" wrap="square" lIns="91425" tIns="91425" rIns="91425" bIns="91425" anchor="b" anchorCtr="0">
            <a:noAutofit/>
          </a:bodyPr>
          <a:lstStyle>
            <a:lvl1pPr lvl="0" algn="ctr" rtl="0">
              <a:spcBef>
                <a:spcPts val="0"/>
              </a:spcBef>
              <a:spcAft>
                <a:spcPts val="0"/>
              </a:spcAft>
              <a:buSzPts val="6000"/>
              <a:buFont typeface="Lexend Tera"/>
              <a:buNone/>
              <a:defRPr sz="6000">
                <a:latin typeface="Lexend Tera"/>
                <a:ea typeface="Lexend Tera"/>
                <a:cs typeface="Lexend Tera"/>
                <a:sym typeface="Lexend Tera"/>
              </a:defRPr>
            </a:lvl1pPr>
            <a:lvl2pPr lvl="1" algn="ctr" rtl="0">
              <a:spcBef>
                <a:spcPts val="0"/>
              </a:spcBef>
              <a:spcAft>
                <a:spcPts val="0"/>
              </a:spcAft>
              <a:buClr>
                <a:schemeClr val="accent4"/>
              </a:buClr>
              <a:buSzPts val="5200"/>
              <a:buNone/>
              <a:defRPr sz="5200">
                <a:solidFill>
                  <a:schemeClr val="accent4"/>
                </a:solidFill>
              </a:defRPr>
            </a:lvl2pPr>
            <a:lvl3pPr lvl="2" algn="ctr" rtl="0">
              <a:spcBef>
                <a:spcPts val="0"/>
              </a:spcBef>
              <a:spcAft>
                <a:spcPts val="0"/>
              </a:spcAft>
              <a:buClr>
                <a:schemeClr val="accent4"/>
              </a:buClr>
              <a:buSzPts val="5200"/>
              <a:buNone/>
              <a:defRPr sz="5200">
                <a:solidFill>
                  <a:schemeClr val="accent4"/>
                </a:solidFill>
              </a:defRPr>
            </a:lvl3pPr>
            <a:lvl4pPr lvl="3" algn="ctr" rtl="0">
              <a:spcBef>
                <a:spcPts val="0"/>
              </a:spcBef>
              <a:spcAft>
                <a:spcPts val="0"/>
              </a:spcAft>
              <a:buClr>
                <a:schemeClr val="accent4"/>
              </a:buClr>
              <a:buSzPts val="5200"/>
              <a:buNone/>
              <a:defRPr sz="5200">
                <a:solidFill>
                  <a:schemeClr val="accent4"/>
                </a:solidFill>
              </a:defRPr>
            </a:lvl4pPr>
            <a:lvl5pPr lvl="4" algn="ctr" rtl="0">
              <a:spcBef>
                <a:spcPts val="0"/>
              </a:spcBef>
              <a:spcAft>
                <a:spcPts val="0"/>
              </a:spcAft>
              <a:buClr>
                <a:schemeClr val="accent4"/>
              </a:buClr>
              <a:buSzPts val="5200"/>
              <a:buNone/>
              <a:defRPr sz="5200">
                <a:solidFill>
                  <a:schemeClr val="accent4"/>
                </a:solidFill>
              </a:defRPr>
            </a:lvl5pPr>
            <a:lvl6pPr lvl="5" algn="ctr" rtl="0">
              <a:spcBef>
                <a:spcPts val="0"/>
              </a:spcBef>
              <a:spcAft>
                <a:spcPts val="0"/>
              </a:spcAft>
              <a:buClr>
                <a:schemeClr val="accent4"/>
              </a:buClr>
              <a:buSzPts val="5200"/>
              <a:buNone/>
              <a:defRPr sz="5200">
                <a:solidFill>
                  <a:schemeClr val="accent4"/>
                </a:solidFill>
              </a:defRPr>
            </a:lvl6pPr>
            <a:lvl7pPr lvl="6" algn="ctr" rtl="0">
              <a:spcBef>
                <a:spcPts val="0"/>
              </a:spcBef>
              <a:spcAft>
                <a:spcPts val="0"/>
              </a:spcAft>
              <a:buClr>
                <a:schemeClr val="accent4"/>
              </a:buClr>
              <a:buSzPts val="5200"/>
              <a:buNone/>
              <a:defRPr sz="5200">
                <a:solidFill>
                  <a:schemeClr val="accent4"/>
                </a:solidFill>
              </a:defRPr>
            </a:lvl7pPr>
            <a:lvl8pPr lvl="7" algn="ctr" rtl="0">
              <a:spcBef>
                <a:spcPts val="0"/>
              </a:spcBef>
              <a:spcAft>
                <a:spcPts val="0"/>
              </a:spcAft>
              <a:buClr>
                <a:schemeClr val="accent4"/>
              </a:buClr>
              <a:buSzPts val="5200"/>
              <a:buNone/>
              <a:defRPr sz="5200">
                <a:solidFill>
                  <a:schemeClr val="accent4"/>
                </a:solidFill>
              </a:defRPr>
            </a:lvl8pPr>
            <a:lvl9pPr lvl="8" algn="ctr" rtl="0">
              <a:spcBef>
                <a:spcPts val="0"/>
              </a:spcBef>
              <a:spcAft>
                <a:spcPts val="0"/>
              </a:spcAft>
              <a:buClr>
                <a:schemeClr val="accent4"/>
              </a:buClr>
              <a:buSzPts val="5200"/>
              <a:buNone/>
              <a:defRPr sz="5200">
                <a:solidFill>
                  <a:schemeClr val="accent4"/>
                </a:solidFill>
              </a:defRPr>
            </a:lvl9pPr>
          </a:lstStyle>
          <a:p>
            <a:endParaRPr/>
          </a:p>
        </p:txBody>
      </p:sp>
    </p:spTree>
    <p:extLst>
      <p:ext uri="{BB962C8B-B14F-4D97-AF65-F5344CB8AC3E}">
        <p14:creationId xmlns:p14="http://schemas.microsoft.com/office/powerpoint/2010/main" val="2041167052"/>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18"/>
        <p:cNvGrpSpPr/>
        <p:nvPr/>
      </p:nvGrpSpPr>
      <p:grpSpPr>
        <a:xfrm>
          <a:off x="0" y="0"/>
          <a:ext cx="0" cy="0"/>
          <a:chOff x="0" y="0"/>
          <a:chExt cx="0" cy="0"/>
        </a:xfrm>
      </p:grpSpPr>
      <p:sp>
        <p:nvSpPr>
          <p:cNvPr id="119" name="Google Shape;119;p19"/>
          <p:cNvSpPr txBox="1">
            <a:spLocks noGrp="1"/>
          </p:cNvSpPr>
          <p:nvPr>
            <p:ph type="subTitle" idx="1"/>
          </p:nvPr>
        </p:nvSpPr>
        <p:spPr>
          <a:xfrm>
            <a:off x="2875550" y="3776100"/>
            <a:ext cx="3393000" cy="8274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6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0" name="Google Shape;120;p19"/>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9"/>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Tree>
    <p:extLst>
      <p:ext uri="{BB962C8B-B14F-4D97-AF65-F5344CB8AC3E}">
        <p14:creationId xmlns:p14="http://schemas.microsoft.com/office/powerpoint/2010/main" val="59237906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bg>
      <p:bgPr>
        <a:solidFill>
          <a:schemeClr val="dk2"/>
        </a:solidFill>
        <a:effectLst/>
      </p:bgPr>
    </p:bg>
    <p:spTree>
      <p:nvGrpSpPr>
        <p:cNvPr id="1" name="Shape 122"/>
        <p:cNvGrpSpPr/>
        <p:nvPr/>
      </p:nvGrpSpPr>
      <p:grpSpPr>
        <a:xfrm>
          <a:off x="0" y="0"/>
          <a:ext cx="0" cy="0"/>
          <a:chOff x="0" y="0"/>
          <a:chExt cx="0" cy="0"/>
        </a:xfrm>
      </p:grpSpPr>
      <p:sp>
        <p:nvSpPr>
          <p:cNvPr id="123" name="Google Shape;123;p20"/>
          <p:cNvSpPr/>
          <p:nvPr/>
        </p:nvSpPr>
        <p:spPr>
          <a:xfrm>
            <a:off x="0" y="764200"/>
            <a:ext cx="9144000" cy="3835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0"/>
          <p:cNvSpPr txBox="1">
            <a:spLocks noGrp="1"/>
          </p:cNvSpPr>
          <p:nvPr>
            <p:ph type="subTitle" idx="1"/>
          </p:nvPr>
        </p:nvSpPr>
        <p:spPr>
          <a:xfrm>
            <a:off x="1276938" y="3389113"/>
            <a:ext cx="29322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20"/>
          <p:cNvSpPr txBox="1">
            <a:spLocks noGrp="1"/>
          </p:cNvSpPr>
          <p:nvPr>
            <p:ph type="subTitle" idx="2"/>
          </p:nvPr>
        </p:nvSpPr>
        <p:spPr>
          <a:xfrm>
            <a:off x="4934788" y="3389113"/>
            <a:ext cx="29322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6" name="Google Shape;126;p20"/>
          <p:cNvSpPr txBox="1">
            <a:spLocks noGrp="1"/>
          </p:cNvSpPr>
          <p:nvPr>
            <p:ph type="subTitle" idx="3"/>
          </p:nvPr>
        </p:nvSpPr>
        <p:spPr>
          <a:xfrm>
            <a:off x="1276950" y="3018538"/>
            <a:ext cx="29322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27" name="Google Shape;127;p20"/>
          <p:cNvSpPr txBox="1">
            <a:spLocks noGrp="1"/>
          </p:cNvSpPr>
          <p:nvPr>
            <p:ph type="subTitle" idx="4"/>
          </p:nvPr>
        </p:nvSpPr>
        <p:spPr>
          <a:xfrm>
            <a:off x="4934800" y="3018538"/>
            <a:ext cx="29322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28" name="Google Shape;128;p20"/>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0"/>
          <p:cNvSpPr txBox="1">
            <a:spLocks noGrp="1"/>
          </p:cNvSpPr>
          <p:nvPr>
            <p:ph type="title"/>
          </p:nvPr>
        </p:nvSpPr>
        <p:spPr>
          <a:xfrm>
            <a:off x="713225" y="585050"/>
            <a:ext cx="7717500" cy="474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Tree>
    <p:extLst>
      <p:ext uri="{BB962C8B-B14F-4D97-AF65-F5344CB8AC3E}">
        <p14:creationId xmlns:p14="http://schemas.microsoft.com/office/powerpoint/2010/main" val="315991571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and two columns 2">
  <p:cSld name="Title and two columns 2">
    <p:bg>
      <p:bgPr>
        <a:solidFill>
          <a:schemeClr val="accent6"/>
        </a:solidFill>
        <a:effectLst/>
      </p:bgPr>
    </p:bg>
    <p:spTree>
      <p:nvGrpSpPr>
        <p:cNvPr id="1" name="Shape 130"/>
        <p:cNvGrpSpPr/>
        <p:nvPr/>
      </p:nvGrpSpPr>
      <p:grpSpPr>
        <a:xfrm>
          <a:off x="0" y="0"/>
          <a:ext cx="0" cy="0"/>
          <a:chOff x="0" y="0"/>
          <a:chExt cx="0" cy="0"/>
        </a:xfrm>
      </p:grpSpPr>
      <p:sp>
        <p:nvSpPr>
          <p:cNvPr id="131" name="Google Shape;131;p21"/>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1"/>
          <p:cNvSpPr txBox="1">
            <a:spLocks noGrp="1"/>
          </p:cNvSpPr>
          <p:nvPr>
            <p:ph type="subTitle" idx="1"/>
          </p:nvPr>
        </p:nvSpPr>
        <p:spPr>
          <a:xfrm>
            <a:off x="1276938" y="3864713"/>
            <a:ext cx="29322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 name="Google Shape;133;p21"/>
          <p:cNvSpPr txBox="1">
            <a:spLocks noGrp="1"/>
          </p:cNvSpPr>
          <p:nvPr>
            <p:ph type="subTitle" idx="2"/>
          </p:nvPr>
        </p:nvSpPr>
        <p:spPr>
          <a:xfrm>
            <a:off x="4934788" y="3864713"/>
            <a:ext cx="29322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4" name="Google Shape;134;p21"/>
          <p:cNvSpPr txBox="1">
            <a:spLocks noGrp="1"/>
          </p:cNvSpPr>
          <p:nvPr>
            <p:ph type="subTitle" idx="3"/>
          </p:nvPr>
        </p:nvSpPr>
        <p:spPr>
          <a:xfrm>
            <a:off x="1276950" y="3494138"/>
            <a:ext cx="29322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sz="1600"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35" name="Google Shape;135;p21"/>
          <p:cNvSpPr txBox="1">
            <a:spLocks noGrp="1"/>
          </p:cNvSpPr>
          <p:nvPr>
            <p:ph type="subTitle" idx="4"/>
          </p:nvPr>
        </p:nvSpPr>
        <p:spPr>
          <a:xfrm>
            <a:off x="4934800" y="3494138"/>
            <a:ext cx="29322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sz="1600"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36" name="Google Shape;136;p21"/>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Tree>
    <p:extLst>
      <p:ext uri="{BB962C8B-B14F-4D97-AF65-F5344CB8AC3E}">
        <p14:creationId xmlns:p14="http://schemas.microsoft.com/office/powerpoint/2010/main" val="413295250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and two columns 4">
  <p:cSld name="Title and two columns 4">
    <p:bg>
      <p:bgPr>
        <a:solidFill>
          <a:schemeClr val="accent6"/>
        </a:solidFill>
        <a:effectLst/>
      </p:bgPr>
    </p:bg>
    <p:spTree>
      <p:nvGrpSpPr>
        <p:cNvPr id="1" name="Shape 137"/>
        <p:cNvGrpSpPr/>
        <p:nvPr/>
      </p:nvGrpSpPr>
      <p:grpSpPr>
        <a:xfrm>
          <a:off x="0" y="0"/>
          <a:ext cx="0" cy="0"/>
          <a:chOff x="0" y="0"/>
          <a:chExt cx="0" cy="0"/>
        </a:xfrm>
      </p:grpSpPr>
      <p:sp>
        <p:nvSpPr>
          <p:cNvPr id="138" name="Google Shape;138;p22"/>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2"/>
          <p:cNvSpPr txBox="1">
            <a:spLocks noGrp="1"/>
          </p:cNvSpPr>
          <p:nvPr>
            <p:ph type="subTitle" idx="1"/>
          </p:nvPr>
        </p:nvSpPr>
        <p:spPr>
          <a:xfrm>
            <a:off x="1276950" y="2569350"/>
            <a:ext cx="2932200" cy="20421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Arial"/>
              <a:buChar char="●"/>
              <a:defRPr sz="1400">
                <a:solidFill>
                  <a:schemeClr val="accent4"/>
                </a:solidFill>
              </a:defRPr>
            </a:lvl1pPr>
            <a:lvl2pPr lvl="1" algn="ctr" rtl="0">
              <a:lnSpc>
                <a:spcPct val="100000"/>
              </a:lnSpc>
              <a:spcBef>
                <a:spcPts val="0"/>
              </a:spcBef>
              <a:spcAft>
                <a:spcPts val="0"/>
              </a:spcAft>
              <a:buClr>
                <a:schemeClr val="dk1"/>
              </a:buClr>
              <a:buSzPts val="1400"/>
              <a:buFont typeface="Arial"/>
              <a:buChar char="○"/>
              <a:defRPr/>
            </a:lvl2pPr>
            <a:lvl3pPr lvl="2" algn="ctr" rtl="0">
              <a:lnSpc>
                <a:spcPct val="100000"/>
              </a:lnSpc>
              <a:spcBef>
                <a:spcPts val="0"/>
              </a:spcBef>
              <a:spcAft>
                <a:spcPts val="0"/>
              </a:spcAft>
              <a:buClr>
                <a:schemeClr val="dk1"/>
              </a:buClr>
              <a:buSzPts val="1400"/>
              <a:buFont typeface="Arial"/>
              <a:buChar char="■"/>
              <a:defRPr/>
            </a:lvl3pPr>
            <a:lvl4pPr lvl="3" algn="ctr" rtl="0">
              <a:lnSpc>
                <a:spcPct val="100000"/>
              </a:lnSpc>
              <a:spcBef>
                <a:spcPts val="0"/>
              </a:spcBef>
              <a:spcAft>
                <a:spcPts val="0"/>
              </a:spcAft>
              <a:buClr>
                <a:schemeClr val="dk1"/>
              </a:buClr>
              <a:buSzPts val="1400"/>
              <a:buFont typeface="Arial"/>
              <a:buChar char="●"/>
              <a:defRPr/>
            </a:lvl4pPr>
            <a:lvl5pPr lvl="4" algn="ctr" rtl="0">
              <a:lnSpc>
                <a:spcPct val="100000"/>
              </a:lnSpc>
              <a:spcBef>
                <a:spcPts val="0"/>
              </a:spcBef>
              <a:spcAft>
                <a:spcPts val="0"/>
              </a:spcAft>
              <a:buClr>
                <a:schemeClr val="dk1"/>
              </a:buClr>
              <a:buSzPts val="1400"/>
              <a:buFont typeface="Arial"/>
              <a:buChar char="○"/>
              <a:defRPr/>
            </a:lvl5pPr>
            <a:lvl6pPr lvl="5" algn="ctr" rtl="0">
              <a:lnSpc>
                <a:spcPct val="100000"/>
              </a:lnSpc>
              <a:spcBef>
                <a:spcPts val="0"/>
              </a:spcBef>
              <a:spcAft>
                <a:spcPts val="0"/>
              </a:spcAft>
              <a:buClr>
                <a:schemeClr val="dk1"/>
              </a:buClr>
              <a:buSzPts val="1400"/>
              <a:buFont typeface="Arial"/>
              <a:buChar char="■"/>
              <a:defRPr/>
            </a:lvl6pPr>
            <a:lvl7pPr lvl="6" algn="ctr" rtl="0">
              <a:lnSpc>
                <a:spcPct val="100000"/>
              </a:lnSpc>
              <a:spcBef>
                <a:spcPts val="0"/>
              </a:spcBef>
              <a:spcAft>
                <a:spcPts val="0"/>
              </a:spcAft>
              <a:buClr>
                <a:schemeClr val="dk1"/>
              </a:buClr>
              <a:buSzPts val="1400"/>
              <a:buFont typeface="Arial"/>
              <a:buChar char="●"/>
              <a:defRPr/>
            </a:lvl7pPr>
            <a:lvl8pPr lvl="7" algn="ctr" rtl="0">
              <a:lnSpc>
                <a:spcPct val="100000"/>
              </a:lnSpc>
              <a:spcBef>
                <a:spcPts val="0"/>
              </a:spcBef>
              <a:spcAft>
                <a:spcPts val="0"/>
              </a:spcAft>
              <a:buClr>
                <a:schemeClr val="dk1"/>
              </a:buClr>
              <a:buSzPts val="1400"/>
              <a:buFont typeface="Arial"/>
              <a:buChar char="○"/>
              <a:defRPr/>
            </a:lvl8pPr>
            <a:lvl9pPr lvl="8" algn="ctr" rtl="0">
              <a:lnSpc>
                <a:spcPct val="100000"/>
              </a:lnSpc>
              <a:spcBef>
                <a:spcPts val="0"/>
              </a:spcBef>
              <a:spcAft>
                <a:spcPts val="0"/>
              </a:spcAft>
              <a:buClr>
                <a:schemeClr val="dk1"/>
              </a:buClr>
              <a:buSzPts val="1400"/>
              <a:buFont typeface="Arial"/>
              <a:buChar char="■"/>
              <a:defRPr/>
            </a:lvl9pPr>
          </a:lstStyle>
          <a:p>
            <a:endParaRPr/>
          </a:p>
        </p:txBody>
      </p:sp>
      <p:sp>
        <p:nvSpPr>
          <p:cNvPr id="140" name="Google Shape;140;p22"/>
          <p:cNvSpPr txBox="1">
            <a:spLocks noGrp="1"/>
          </p:cNvSpPr>
          <p:nvPr>
            <p:ph type="subTitle" idx="2"/>
          </p:nvPr>
        </p:nvSpPr>
        <p:spPr>
          <a:xfrm>
            <a:off x="4934800" y="2569350"/>
            <a:ext cx="2932200" cy="20421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Font typeface="Arial"/>
              <a:buChar char="●"/>
              <a:defRPr sz="1400">
                <a:solidFill>
                  <a:schemeClr val="accent4"/>
                </a:solidFill>
              </a:defRPr>
            </a:lvl1pPr>
            <a:lvl2pPr lvl="1" algn="ctr" rtl="0">
              <a:lnSpc>
                <a:spcPct val="100000"/>
              </a:lnSpc>
              <a:spcBef>
                <a:spcPts val="0"/>
              </a:spcBef>
              <a:spcAft>
                <a:spcPts val="0"/>
              </a:spcAft>
              <a:buClr>
                <a:schemeClr val="dk1"/>
              </a:buClr>
              <a:buSzPts val="1400"/>
              <a:buFont typeface="Arial"/>
              <a:buChar char="○"/>
              <a:defRPr/>
            </a:lvl2pPr>
            <a:lvl3pPr lvl="2" algn="ctr" rtl="0">
              <a:lnSpc>
                <a:spcPct val="100000"/>
              </a:lnSpc>
              <a:spcBef>
                <a:spcPts val="0"/>
              </a:spcBef>
              <a:spcAft>
                <a:spcPts val="0"/>
              </a:spcAft>
              <a:buClr>
                <a:schemeClr val="dk1"/>
              </a:buClr>
              <a:buSzPts val="1400"/>
              <a:buFont typeface="Arial"/>
              <a:buChar char="■"/>
              <a:defRPr/>
            </a:lvl3pPr>
            <a:lvl4pPr lvl="3" algn="ctr" rtl="0">
              <a:lnSpc>
                <a:spcPct val="100000"/>
              </a:lnSpc>
              <a:spcBef>
                <a:spcPts val="0"/>
              </a:spcBef>
              <a:spcAft>
                <a:spcPts val="0"/>
              </a:spcAft>
              <a:buClr>
                <a:schemeClr val="dk1"/>
              </a:buClr>
              <a:buSzPts val="1400"/>
              <a:buFont typeface="Arial"/>
              <a:buChar char="●"/>
              <a:defRPr/>
            </a:lvl4pPr>
            <a:lvl5pPr lvl="4" algn="ctr" rtl="0">
              <a:lnSpc>
                <a:spcPct val="100000"/>
              </a:lnSpc>
              <a:spcBef>
                <a:spcPts val="0"/>
              </a:spcBef>
              <a:spcAft>
                <a:spcPts val="0"/>
              </a:spcAft>
              <a:buClr>
                <a:schemeClr val="dk1"/>
              </a:buClr>
              <a:buSzPts val="1400"/>
              <a:buFont typeface="Arial"/>
              <a:buChar char="○"/>
              <a:defRPr/>
            </a:lvl5pPr>
            <a:lvl6pPr lvl="5" algn="ctr" rtl="0">
              <a:lnSpc>
                <a:spcPct val="100000"/>
              </a:lnSpc>
              <a:spcBef>
                <a:spcPts val="0"/>
              </a:spcBef>
              <a:spcAft>
                <a:spcPts val="0"/>
              </a:spcAft>
              <a:buClr>
                <a:schemeClr val="dk1"/>
              </a:buClr>
              <a:buSzPts val="1400"/>
              <a:buFont typeface="Arial"/>
              <a:buChar char="■"/>
              <a:defRPr/>
            </a:lvl6pPr>
            <a:lvl7pPr lvl="6" algn="ctr" rtl="0">
              <a:lnSpc>
                <a:spcPct val="100000"/>
              </a:lnSpc>
              <a:spcBef>
                <a:spcPts val="0"/>
              </a:spcBef>
              <a:spcAft>
                <a:spcPts val="0"/>
              </a:spcAft>
              <a:buClr>
                <a:schemeClr val="dk1"/>
              </a:buClr>
              <a:buSzPts val="1400"/>
              <a:buFont typeface="Arial"/>
              <a:buChar char="●"/>
              <a:defRPr/>
            </a:lvl7pPr>
            <a:lvl8pPr lvl="7" algn="ctr" rtl="0">
              <a:lnSpc>
                <a:spcPct val="100000"/>
              </a:lnSpc>
              <a:spcBef>
                <a:spcPts val="0"/>
              </a:spcBef>
              <a:spcAft>
                <a:spcPts val="0"/>
              </a:spcAft>
              <a:buClr>
                <a:schemeClr val="dk1"/>
              </a:buClr>
              <a:buSzPts val="1400"/>
              <a:buFont typeface="Arial"/>
              <a:buChar char="○"/>
              <a:defRPr/>
            </a:lvl8pPr>
            <a:lvl9pPr lvl="8" algn="ctr" rtl="0">
              <a:lnSpc>
                <a:spcPct val="100000"/>
              </a:lnSpc>
              <a:spcBef>
                <a:spcPts val="0"/>
              </a:spcBef>
              <a:spcAft>
                <a:spcPts val="0"/>
              </a:spcAft>
              <a:buClr>
                <a:schemeClr val="dk1"/>
              </a:buClr>
              <a:buSzPts val="1400"/>
              <a:buFont typeface="Arial"/>
              <a:buChar char="■"/>
              <a:defRPr/>
            </a:lvl9pPr>
          </a:lstStyle>
          <a:p>
            <a:endParaRPr/>
          </a:p>
        </p:txBody>
      </p:sp>
      <p:sp>
        <p:nvSpPr>
          <p:cNvPr id="141" name="Google Shape;141;p22"/>
          <p:cNvSpPr txBox="1">
            <a:spLocks noGrp="1"/>
          </p:cNvSpPr>
          <p:nvPr>
            <p:ph type="subTitle" idx="3"/>
          </p:nvPr>
        </p:nvSpPr>
        <p:spPr>
          <a:xfrm>
            <a:off x="1276950" y="2198738"/>
            <a:ext cx="29322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42" name="Google Shape;142;p22"/>
          <p:cNvSpPr txBox="1">
            <a:spLocks noGrp="1"/>
          </p:cNvSpPr>
          <p:nvPr>
            <p:ph type="subTitle" idx="4"/>
          </p:nvPr>
        </p:nvSpPr>
        <p:spPr>
          <a:xfrm>
            <a:off x="4934800" y="2198738"/>
            <a:ext cx="29322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43" name="Google Shape;143;p22"/>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Tree>
    <p:extLst>
      <p:ext uri="{BB962C8B-B14F-4D97-AF65-F5344CB8AC3E}">
        <p14:creationId xmlns:p14="http://schemas.microsoft.com/office/powerpoint/2010/main" val="233918354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and two columns 3">
  <p:cSld name="Title and two columns 3">
    <p:spTree>
      <p:nvGrpSpPr>
        <p:cNvPr id="1" name="Shape 144"/>
        <p:cNvGrpSpPr/>
        <p:nvPr/>
      </p:nvGrpSpPr>
      <p:grpSpPr>
        <a:xfrm>
          <a:off x="0" y="0"/>
          <a:ext cx="0" cy="0"/>
          <a:chOff x="0" y="0"/>
          <a:chExt cx="0" cy="0"/>
        </a:xfrm>
      </p:grpSpPr>
      <p:sp>
        <p:nvSpPr>
          <p:cNvPr id="145" name="Google Shape;145;p23"/>
          <p:cNvSpPr txBox="1">
            <a:spLocks noGrp="1"/>
          </p:cNvSpPr>
          <p:nvPr>
            <p:ph type="ctrTitle"/>
          </p:nvPr>
        </p:nvSpPr>
        <p:spPr>
          <a:xfrm>
            <a:off x="1052725" y="1510650"/>
            <a:ext cx="3437400" cy="408300"/>
          </a:xfrm>
          <a:prstGeom prst="rect">
            <a:avLst/>
          </a:prstGeom>
          <a:ln>
            <a:noFill/>
          </a:ln>
        </p:spPr>
        <p:txBody>
          <a:bodyPr spcFirstLastPara="1" wrap="square" lIns="91425" tIns="91425" rIns="91425" bIns="91425" anchor="b" anchorCtr="0">
            <a:noAutofit/>
          </a:bodyPr>
          <a:lstStyle>
            <a:lvl1pPr lvl="0" algn="l" rtl="0">
              <a:spcBef>
                <a:spcPts val="0"/>
              </a:spcBef>
              <a:spcAft>
                <a:spcPts val="0"/>
              </a:spcAft>
              <a:buSzPts val="2400"/>
              <a:buFont typeface="Fira Sans"/>
              <a:buNone/>
              <a:defRPr sz="1800" b="1">
                <a:latin typeface="Fira Sans"/>
                <a:ea typeface="Fira Sans"/>
                <a:cs typeface="Fira Sans"/>
                <a:sym typeface="Fira Sans"/>
              </a:defRPr>
            </a:lvl1pPr>
            <a:lvl2pPr lvl="1" rtl="0">
              <a:spcBef>
                <a:spcPts val="0"/>
              </a:spcBef>
              <a:spcAft>
                <a:spcPts val="0"/>
              </a:spcAft>
              <a:buClr>
                <a:schemeClr val="accent4"/>
              </a:buClr>
              <a:buSzPts val="2400"/>
              <a:buFont typeface="Fira Sans"/>
              <a:buNone/>
              <a:defRPr sz="2400">
                <a:solidFill>
                  <a:schemeClr val="accent4"/>
                </a:solidFill>
                <a:latin typeface="Fira Sans"/>
                <a:ea typeface="Fira Sans"/>
                <a:cs typeface="Fira Sans"/>
                <a:sym typeface="Fira Sans"/>
              </a:defRPr>
            </a:lvl2pPr>
            <a:lvl3pPr lvl="2" rtl="0">
              <a:spcBef>
                <a:spcPts val="0"/>
              </a:spcBef>
              <a:spcAft>
                <a:spcPts val="0"/>
              </a:spcAft>
              <a:buClr>
                <a:schemeClr val="accent4"/>
              </a:buClr>
              <a:buSzPts val="2400"/>
              <a:buFont typeface="Fira Sans"/>
              <a:buNone/>
              <a:defRPr sz="2400">
                <a:solidFill>
                  <a:schemeClr val="accent4"/>
                </a:solidFill>
                <a:latin typeface="Fira Sans"/>
                <a:ea typeface="Fira Sans"/>
                <a:cs typeface="Fira Sans"/>
                <a:sym typeface="Fira Sans"/>
              </a:defRPr>
            </a:lvl3pPr>
            <a:lvl4pPr lvl="3" rtl="0">
              <a:spcBef>
                <a:spcPts val="0"/>
              </a:spcBef>
              <a:spcAft>
                <a:spcPts val="0"/>
              </a:spcAft>
              <a:buClr>
                <a:schemeClr val="accent4"/>
              </a:buClr>
              <a:buSzPts val="2400"/>
              <a:buFont typeface="Fira Sans"/>
              <a:buNone/>
              <a:defRPr sz="2400">
                <a:solidFill>
                  <a:schemeClr val="accent4"/>
                </a:solidFill>
                <a:latin typeface="Fira Sans"/>
                <a:ea typeface="Fira Sans"/>
                <a:cs typeface="Fira Sans"/>
                <a:sym typeface="Fira Sans"/>
              </a:defRPr>
            </a:lvl4pPr>
            <a:lvl5pPr lvl="4" rtl="0">
              <a:spcBef>
                <a:spcPts val="0"/>
              </a:spcBef>
              <a:spcAft>
                <a:spcPts val="0"/>
              </a:spcAft>
              <a:buClr>
                <a:schemeClr val="accent4"/>
              </a:buClr>
              <a:buSzPts val="2400"/>
              <a:buFont typeface="Fira Sans"/>
              <a:buNone/>
              <a:defRPr sz="2400">
                <a:solidFill>
                  <a:schemeClr val="accent4"/>
                </a:solidFill>
                <a:latin typeface="Fira Sans"/>
                <a:ea typeface="Fira Sans"/>
                <a:cs typeface="Fira Sans"/>
                <a:sym typeface="Fira Sans"/>
              </a:defRPr>
            </a:lvl5pPr>
            <a:lvl6pPr lvl="5" rtl="0">
              <a:spcBef>
                <a:spcPts val="0"/>
              </a:spcBef>
              <a:spcAft>
                <a:spcPts val="0"/>
              </a:spcAft>
              <a:buClr>
                <a:schemeClr val="accent4"/>
              </a:buClr>
              <a:buSzPts val="2400"/>
              <a:buFont typeface="Fira Sans"/>
              <a:buNone/>
              <a:defRPr sz="2400">
                <a:solidFill>
                  <a:schemeClr val="accent4"/>
                </a:solidFill>
                <a:latin typeface="Fira Sans"/>
                <a:ea typeface="Fira Sans"/>
                <a:cs typeface="Fira Sans"/>
                <a:sym typeface="Fira Sans"/>
              </a:defRPr>
            </a:lvl6pPr>
            <a:lvl7pPr lvl="6" rtl="0">
              <a:spcBef>
                <a:spcPts val="0"/>
              </a:spcBef>
              <a:spcAft>
                <a:spcPts val="0"/>
              </a:spcAft>
              <a:buClr>
                <a:schemeClr val="accent4"/>
              </a:buClr>
              <a:buSzPts val="2400"/>
              <a:buFont typeface="Fira Sans"/>
              <a:buNone/>
              <a:defRPr sz="2400">
                <a:solidFill>
                  <a:schemeClr val="accent4"/>
                </a:solidFill>
                <a:latin typeface="Fira Sans"/>
                <a:ea typeface="Fira Sans"/>
                <a:cs typeface="Fira Sans"/>
                <a:sym typeface="Fira Sans"/>
              </a:defRPr>
            </a:lvl7pPr>
            <a:lvl8pPr lvl="7" rtl="0">
              <a:spcBef>
                <a:spcPts val="0"/>
              </a:spcBef>
              <a:spcAft>
                <a:spcPts val="0"/>
              </a:spcAft>
              <a:buClr>
                <a:schemeClr val="accent4"/>
              </a:buClr>
              <a:buSzPts val="2400"/>
              <a:buFont typeface="Fira Sans"/>
              <a:buNone/>
              <a:defRPr sz="2400">
                <a:solidFill>
                  <a:schemeClr val="accent4"/>
                </a:solidFill>
                <a:latin typeface="Fira Sans"/>
                <a:ea typeface="Fira Sans"/>
                <a:cs typeface="Fira Sans"/>
                <a:sym typeface="Fira Sans"/>
              </a:defRPr>
            </a:lvl8pPr>
            <a:lvl9pPr lvl="8" rtl="0">
              <a:spcBef>
                <a:spcPts val="0"/>
              </a:spcBef>
              <a:spcAft>
                <a:spcPts val="0"/>
              </a:spcAft>
              <a:buClr>
                <a:schemeClr val="accent4"/>
              </a:buClr>
              <a:buSzPts val="2400"/>
              <a:buFont typeface="Fira Sans"/>
              <a:buNone/>
              <a:defRPr sz="2400">
                <a:solidFill>
                  <a:schemeClr val="accent4"/>
                </a:solidFill>
                <a:latin typeface="Fira Sans"/>
                <a:ea typeface="Fira Sans"/>
                <a:cs typeface="Fira Sans"/>
                <a:sym typeface="Fira Sans"/>
              </a:defRPr>
            </a:lvl9pPr>
          </a:lstStyle>
          <a:p>
            <a:endParaRPr/>
          </a:p>
        </p:txBody>
      </p:sp>
      <p:sp>
        <p:nvSpPr>
          <p:cNvPr id="146" name="Google Shape;146;p23"/>
          <p:cNvSpPr txBox="1">
            <a:spLocks noGrp="1"/>
          </p:cNvSpPr>
          <p:nvPr>
            <p:ph type="subTitle" idx="1"/>
          </p:nvPr>
        </p:nvSpPr>
        <p:spPr>
          <a:xfrm>
            <a:off x="1052725" y="1824800"/>
            <a:ext cx="3437400" cy="101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7" name="Google Shape;147;p23"/>
          <p:cNvSpPr txBox="1">
            <a:spLocks noGrp="1"/>
          </p:cNvSpPr>
          <p:nvPr>
            <p:ph type="ctrTitle" idx="2"/>
          </p:nvPr>
        </p:nvSpPr>
        <p:spPr>
          <a:xfrm>
            <a:off x="1052725" y="3198000"/>
            <a:ext cx="3437400" cy="408300"/>
          </a:xfrm>
          <a:prstGeom prst="rect">
            <a:avLst/>
          </a:prstGeom>
          <a:ln>
            <a:noFill/>
          </a:ln>
        </p:spPr>
        <p:txBody>
          <a:bodyPr spcFirstLastPara="1" wrap="square" lIns="91425" tIns="91425" rIns="91425" bIns="91425" anchor="b" anchorCtr="0">
            <a:noAutofit/>
          </a:bodyPr>
          <a:lstStyle>
            <a:lvl1pPr lvl="0" algn="l" rtl="0">
              <a:spcBef>
                <a:spcPts val="0"/>
              </a:spcBef>
              <a:spcAft>
                <a:spcPts val="0"/>
              </a:spcAft>
              <a:buSzPts val="2400"/>
              <a:buFont typeface="Fira Sans"/>
              <a:buNone/>
              <a:defRPr sz="1800" b="1">
                <a:latin typeface="Fira Sans"/>
                <a:ea typeface="Fira Sans"/>
                <a:cs typeface="Fira Sans"/>
                <a:sym typeface="Fira Sans"/>
              </a:defRPr>
            </a:lvl1pPr>
            <a:lvl2pPr lvl="1" rtl="0">
              <a:spcBef>
                <a:spcPts val="0"/>
              </a:spcBef>
              <a:spcAft>
                <a:spcPts val="0"/>
              </a:spcAft>
              <a:buClr>
                <a:schemeClr val="accent4"/>
              </a:buClr>
              <a:buSzPts val="2400"/>
              <a:buFont typeface="Fira Sans"/>
              <a:buNone/>
              <a:defRPr sz="2400">
                <a:solidFill>
                  <a:schemeClr val="accent4"/>
                </a:solidFill>
                <a:latin typeface="Fira Sans"/>
                <a:ea typeface="Fira Sans"/>
                <a:cs typeface="Fira Sans"/>
                <a:sym typeface="Fira Sans"/>
              </a:defRPr>
            </a:lvl2pPr>
            <a:lvl3pPr lvl="2" rtl="0">
              <a:spcBef>
                <a:spcPts val="0"/>
              </a:spcBef>
              <a:spcAft>
                <a:spcPts val="0"/>
              </a:spcAft>
              <a:buClr>
                <a:schemeClr val="accent4"/>
              </a:buClr>
              <a:buSzPts val="2400"/>
              <a:buFont typeface="Fira Sans"/>
              <a:buNone/>
              <a:defRPr sz="2400">
                <a:solidFill>
                  <a:schemeClr val="accent4"/>
                </a:solidFill>
                <a:latin typeface="Fira Sans"/>
                <a:ea typeface="Fira Sans"/>
                <a:cs typeface="Fira Sans"/>
                <a:sym typeface="Fira Sans"/>
              </a:defRPr>
            </a:lvl3pPr>
            <a:lvl4pPr lvl="3" rtl="0">
              <a:spcBef>
                <a:spcPts val="0"/>
              </a:spcBef>
              <a:spcAft>
                <a:spcPts val="0"/>
              </a:spcAft>
              <a:buClr>
                <a:schemeClr val="accent4"/>
              </a:buClr>
              <a:buSzPts val="2400"/>
              <a:buFont typeface="Fira Sans"/>
              <a:buNone/>
              <a:defRPr sz="2400">
                <a:solidFill>
                  <a:schemeClr val="accent4"/>
                </a:solidFill>
                <a:latin typeface="Fira Sans"/>
                <a:ea typeface="Fira Sans"/>
                <a:cs typeface="Fira Sans"/>
                <a:sym typeface="Fira Sans"/>
              </a:defRPr>
            </a:lvl4pPr>
            <a:lvl5pPr lvl="4" rtl="0">
              <a:spcBef>
                <a:spcPts val="0"/>
              </a:spcBef>
              <a:spcAft>
                <a:spcPts val="0"/>
              </a:spcAft>
              <a:buClr>
                <a:schemeClr val="accent4"/>
              </a:buClr>
              <a:buSzPts val="2400"/>
              <a:buFont typeface="Fira Sans"/>
              <a:buNone/>
              <a:defRPr sz="2400">
                <a:solidFill>
                  <a:schemeClr val="accent4"/>
                </a:solidFill>
                <a:latin typeface="Fira Sans"/>
                <a:ea typeface="Fira Sans"/>
                <a:cs typeface="Fira Sans"/>
                <a:sym typeface="Fira Sans"/>
              </a:defRPr>
            </a:lvl5pPr>
            <a:lvl6pPr lvl="5" rtl="0">
              <a:spcBef>
                <a:spcPts val="0"/>
              </a:spcBef>
              <a:spcAft>
                <a:spcPts val="0"/>
              </a:spcAft>
              <a:buClr>
                <a:schemeClr val="accent4"/>
              </a:buClr>
              <a:buSzPts val="2400"/>
              <a:buFont typeface="Fira Sans"/>
              <a:buNone/>
              <a:defRPr sz="2400">
                <a:solidFill>
                  <a:schemeClr val="accent4"/>
                </a:solidFill>
                <a:latin typeface="Fira Sans"/>
                <a:ea typeface="Fira Sans"/>
                <a:cs typeface="Fira Sans"/>
                <a:sym typeface="Fira Sans"/>
              </a:defRPr>
            </a:lvl6pPr>
            <a:lvl7pPr lvl="6" rtl="0">
              <a:spcBef>
                <a:spcPts val="0"/>
              </a:spcBef>
              <a:spcAft>
                <a:spcPts val="0"/>
              </a:spcAft>
              <a:buClr>
                <a:schemeClr val="accent4"/>
              </a:buClr>
              <a:buSzPts val="2400"/>
              <a:buFont typeface="Fira Sans"/>
              <a:buNone/>
              <a:defRPr sz="2400">
                <a:solidFill>
                  <a:schemeClr val="accent4"/>
                </a:solidFill>
                <a:latin typeface="Fira Sans"/>
                <a:ea typeface="Fira Sans"/>
                <a:cs typeface="Fira Sans"/>
                <a:sym typeface="Fira Sans"/>
              </a:defRPr>
            </a:lvl7pPr>
            <a:lvl8pPr lvl="7" rtl="0">
              <a:spcBef>
                <a:spcPts val="0"/>
              </a:spcBef>
              <a:spcAft>
                <a:spcPts val="0"/>
              </a:spcAft>
              <a:buClr>
                <a:schemeClr val="accent4"/>
              </a:buClr>
              <a:buSzPts val="2400"/>
              <a:buFont typeface="Fira Sans"/>
              <a:buNone/>
              <a:defRPr sz="2400">
                <a:solidFill>
                  <a:schemeClr val="accent4"/>
                </a:solidFill>
                <a:latin typeface="Fira Sans"/>
                <a:ea typeface="Fira Sans"/>
                <a:cs typeface="Fira Sans"/>
                <a:sym typeface="Fira Sans"/>
              </a:defRPr>
            </a:lvl8pPr>
            <a:lvl9pPr lvl="8" rtl="0">
              <a:spcBef>
                <a:spcPts val="0"/>
              </a:spcBef>
              <a:spcAft>
                <a:spcPts val="0"/>
              </a:spcAft>
              <a:buClr>
                <a:schemeClr val="accent4"/>
              </a:buClr>
              <a:buSzPts val="2400"/>
              <a:buFont typeface="Fira Sans"/>
              <a:buNone/>
              <a:defRPr sz="2400">
                <a:solidFill>
                  <a:schemeClr val="accent4"/>
                </a:solidFill>
                <a:latin typeface="Fira Sans"/>
                <a:ea typeface="Fira Sans"/>
                <a:cs typeface="Fira Sans"/>
                <a:sym typeface="Fira Sans"/>
              </a:defRPr>
            </a:lvl9pPr>
          </a:lstStyle>
          <a:p>
            <a:endParaRPr/>
          </a:p>
        </p:txBody>
      </p:sp>
      <p:sp>
        <p:nvSpPr>
          <p:cNvPr id="148" name="Google Shape;148;p23"/>
          <p:cNvSpPr txBox="1">
            <a:spLocks noGrp="1"/>
          </p:cNvSpPr>
          <p:nvPr>
            <p:ph type="subTitle" idx="3"/>
          </p:nvPr>
        </p:nvSpPr>
        <p:spPr>
          <a:xfrm>
            <a:off x="1052725" y="3513307"/>
            <a:ext cx="3437400" cy="101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9" name="Google Shape;149;p23"/>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3"/>
          <p:cNvSpPr txBox="1">
            <a:spLocks noGrp="1"/>
          </p:cNvSpPr>
          <p:nvPr>
            <p:ph type="title" idx="4"/>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
        <p:nvSpPr>
          <p:cNvPr id="151" name="Google Shape;151;p23"/>
          <p:cNvSpPr>
            <a:spLocks noGrp="1"/>
          </p:cNvSpPr>
          <p:nvPr>
            <p:ph type="pic" idx="5"/>
          </p:nvPr>
        </p:nvSpPr>
        <p:spPr>
          <a:xfrm>
            <a:off x="4914575" y="1465200"/>
            <a:ext cx="3176700" cy="3064500"/>
          </a:xfrm>
          <a:prstGeom prst="ellipse">
            <a:avLst/>
          </a:prstGeom>
          <a:noFill/>
          <a:ln>
            <a:noFill/>
          </a:ln>
        </p:spPr>
      </p:sp>
    </p:spTree>
    <p:extLst>
      <p:ext uri="{BB962C8B-B14F-4D97-AF65-F5344CB8AC3E}">
        <p14:creationId xmlns:p14="http://schemas.microsoft.com/office/powerpoint/2010/main" val="1755885966"/>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bg>
      <p:bgPr>
        <a:solidFill>
          <a:schemeClr val="accent6"/>
        </a:solidFill>
        <a:effectLst/>
      </p:bgPr>
    </p:bg>
    <p:spTree>
      <p:nvGrpSpPr>
        <p:cNvPr id="1" name="Shape 152"/>
        <p:cNvGrpSpPr/>
        <p:nvPr/>
      </p:nvGrpSpPr>
      <p:grpSpPr>
        <a:xfrm>
          <a:off x="0" y="0"/>
          <a:ext cx="0" cy="0"/>
          <a:chOff x="0" y="0"/>
          <a:chExt cx="0" cy="0"/>
        </a:xfrm>
      </p:grpSpPr>
      <p:sp>
        <p:nvSpPr>
          <p:cNvPr id="153" name="Google Shape;153;p24"/>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4"/>
          <p:cNvSpPr txBox="1">
            <a:spLocks noGrp="1"/>
          </p:cNvSpPr>
          <p:nvPr>
            <p:ph type="subTitle" idx="1"/>
          </p:nvPr>
        </p:nvSpPr>
        <p:spPr>
          <a:xfrm>
            <a:off x="713225" y="1840613"/>
            <a:ext cx="25947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5" name="Google Shape;155;p24"/>
          <p:cNvSpPr txBox="1">
            <a:spLocks noGrp="1"/>
          </p:cNvSpPr>
          <p:nvPr>
            <p:ph type="subTitle" idx="2"/>
          </p:nvPr>
        </p:nvSpPr>
        <p:spPr>
          <a:xfrm>
            <a:off x="713236" y="1470038"/>
            <a:ext cx="25947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56" name="Google Shape;156;p24"/>
          <p:cNvSpPr txBox="1">
            <a:spLocks noGrp="1"/>
          </p:cNvSpPr>
          <p:nvPr>
            <p:ph type="subTitle" idx="3"/>
          </p:nvPr>
        </p:nvSpPr>
        <p:spPr>
          <a:xfrm>
            <a:off x="713225" y="3928425"/>
            <a:ext cx="25947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7" name="Google Shape;157;p24"/>
          <p:cNvSpPr txBox="1">
            <a:spLocks noGrp="1"/>
          </p:cNvSpPr>
          <p:nvPr>
            <p:ph type="subTitle" idx="4"/>
          </p:nvPr>
        </p:nvSpPr>
        <p:spPr>
          <a:xfrm>
            <a:off x="713236" y="3557850"/>
            <a:ext cx="25947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58" name="Google Shape;158;p24"/>
          <p:cNvSpPr txBox="1">
            <a:spLocks noGrp="1"/>
          </p:cNvSpPr>
          <p:nvPr>
            <p:ph type="subTitle" idx="5"/>
          </p:nvPr>
        </p:nvSpPr>
        <p:spPr>
          <a:xfrm>
            <a:off x="5836025" y="2866113"/>
            <a:ext cx="25947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9" name="Google Shape;159;p24"/>
          <p:cNvSpPr txBox="1">
            <a:spLocks noGrp="1"/>
          </p:cNvSpPr>
          <p:nvPr>
            <p:ph type="subTitle" idx="6"/>
          </p:nvPr>
        </p:nvSpPr>
        <p:spPr>
          <a:xfrm>
            <a:off x="5836036" y="2495538"/>
            <a:ext cx="25947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60" name="Google Shape;160;p24"/>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Tree>
    <p:extLst>
      <p:ext uri="{BB962C8B-B14F-4D97-AF65-F5344CB8AC3E}">
        <p14:creationId xmlns:p14="http://schemas.microsoft.com/office/powerpoint/2010/main" val="3047293225"/>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bg>
      <p:bgPr>
        <a:solidFill>
          <a:schemeClr val="accent6"/>
        </a:solidFill>
        <a:effectLst/>
      </p:bgPr>
    </p:bg>
    <p:spTree>
      <p:nvGrpSpPr>
        <p:cNvPr id="1" name="Shape 161"/>
        <p:cNvGrpSpPr/>
        <p:nvPr/>
      </p:nvGrpSpPr>
      <p:grpSpPr>
        <a:xfrm>
          <a:off x="0" y="0"/>
          <a:ext cx="0" cy="0"/>
          <a:chOff x="0" y="0"/>
          <a:chExt cx="0" cy="0"/>
        </a:xfrm>
      </p:grpSpPr>
      <p:sp>
        <p:nvSpPr>
          <p:cNvPr id="162" name="Google Shape;162;p25"/>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5"/>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
        <p:nvSpPr>
          <p:cNvPr id="164" name="Google Shape;164;p25"/>
          <p:cNvSpPr txBox="1">
            <a:spLocks noGrp="1"/>
          </p:cNvSpPr>
          <p:nvPr>
            <p:ph type="subTitle" idx="1"/>
          </p:nvPr>
        </p:nvSpPr>
        <p:spPr>
          <a:xfrm>
            <a:off x="1086775" y="3864725"/>
            <a:ext cx="19053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5" name="Google Shape;165;p25"/>
          <p:cNvSpPr txBox="1">
            <a:spLocks noGrp="1"/>
          </p:cNvSpPr>
          <p:nvPr>
            <p:ph type="subTitle" idx="2"/>
          </p:nvPr>
        </p:nvSpPr>
        <p:spPr>
          <a:xfrm>
            <a:off x="1086783" y="3494150"/>
            <a:ext cx="19053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66" name="Google Shape;166;p25"/>
          <p:cNvSpPr txBox="1">
            <a:spLocks noGrp="1"/>
          </p:cNvSpPr>
          <p:nvPr>
            <p:ph type="subTitle" idx="3"/>
          </p:nvPr>
        </p:nvSpPr>
        <p:spPr>
          <a:xfrm>
            <a:off x="6151925" y="3864725"/>
            <a:ext cx="19053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7" name="Google Shape;167;p25"/>
          <p:cNvSpPr txBox="1">
            <a:spLocks noGrp="1"/>
          </p:cNvSpPr>
          <p:nvPr>
            <p:ph type="subTitle" idx="4"/>
          </p:nvPr>
        </p:nvSpPr>
        <p:spPr>
          <a:xfrm>
            <a:off x="6151933" y="3494150"/>
            <a:ext cx="19053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68" name="Google Shape;168;p25"/>
          <p:cNvSpPr txBox="1">
            <a:spLocks noGrp="1"/>
          </p:cNvSpPr>
          <p:nvPr>
            <p:ph type="subTitle" idx="5"/>
          </p:nvPr>
        </p:nvSpPr>
        <p:spPr>
          <a:xfrm>
            <a:off x="3619350" y="3864713"/>
            <a:ext cx="19053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9" name="Google Shape;169;p25"/>
          <p:cNvSpPr txBox="1">
            <a:spLocks noGrp="1"/>
          </p:cNvSpPr>
          <p:nvPr>
            <p:ph type="subTitle" idx="6"/>
          </p:nvPr>
        </p:nvSpPr>
        <p:spPr>
          <a:xfrm>
            <a:off x="3619358" y="3494138"/>
            <a:ext cx="19053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Tree>
    <p:extLst>
      <p:ext uri="{BB962C8B-B14F-4D97-AF65-F5344CB8AC3E}">
        <p14:creationId xmlns:p14="http://schemas.microsoft.com/office/powerpoint/2010/main" val="58099883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and three columns 2">
  <p:cSld name="Title and three columns 2">
    <p:bg>
      <p:bgPr>
        <a:solidFill>
          <a:schemeClr val="accent6"/>
        </a:solidFill>
        <a:effectLst/>
      </p:bgPr>
    </p:bg>
    <p:spTree>
      <p:nvGrpSpPr>
        <p:cNvPr id="1" name="Shape 170"/>
        <p:cNvGrpSpPr/>
        <p:nvPr/>
      </p:nvGrpSpPr>
      <p:grpSpPr>
        <a:xfrm>
          <a:off x="0" y="0"/>
          <a:ext cx="0" cy="0"/>
          <a:chOff x="0" y="0"/>
          <a:chExt cx="0" cy="0"/>
        </a:xfrm>
      </p:grpSpPr>
      <p:sp>
        <p:nvSpPr>
          <p:cNvPr id="171" name="Google Shape;171;p26"/>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6"/>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
        <p:nvSpPr>
          <p:cNvPr id="173" name="Google Shape;173;p26"/>
          <p:cNvSpPr txBox="1">
            <a:spLocks noGrp="1"/>
          </p:cNvSpPr>
          <p:nvPr>
            <p:ph type="subTitle" idx="1"/>
          </p:nvPr>
        </p:nvSpPr>
        <p:spPr>
          <a:xfrm>
            <a:off x="713225" y="3625575"/>
            <a:ext cx="20880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4" name="Google Shape;174;p26"/>
          <p:cNvSpPr txBox="1">
            <a:spLocks noGrp="1"/>
          </p:cNvSpPr>
          <p:nvPr>
            <p:ph type="subTitle" idx="2"/>
          </p:nvPr>
        </p:nvSpPr>
        <p:spPr>
          <a:xfrm>
            <a:off x="713234" y="3255000"/>
            <a:ext cx="20880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sz="1600"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75" name="Google Shape;175;p26"/>
          <p:cNvSpPr txBox="1">
            <a:spLocks noGrp="1"/>
          </p:cNvSpPr>
          <p:nvPr>
            <p:ph type="subTitle" idx="3"/>
          </p:nvPr>
        </p:nvSpPr>
        <p:spPr>
          <a:xfrm>
            <a:off x="6342724" y="3625575"/>
            <a:ext cx="20880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 name="Google Shape;176;p26"/>
          <p:cNvSpPr txBox="1">
            <a:spLocks noGrp="1"/>
          </p:cNvSpPr>
          <p:nvPr>
            <p:ph type="subTitle" idx="4"/>
          </p:nvPr>
        </p:nvSpPr>
        <p:spPr>
          <a:xfrm>
            <a:off x="6342733" y="3255000"/>
            <a:ext cx="20880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sz="1600"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77" name="Google Shape;177;p26"/>
          <p:cNvSpPr txBox="1">
            <a:spLocks noGrp="1"/>
          </p:cNvSpPr>
          <p:nvPr>
            <p:ph type="subTitle" idx="5"/>
          </p:nvPr>
        </p:nvSpPr>
        <p:spPr>
          <a:xfrm>
            <a:off x="3528000" y="3625575"/>
            <a:ext cx="20880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 name="Google Shape;178;p26"/>
          <p:cNvSpPr txBox="1">
            <a:spLocks noGrp="1"/>
          </p:cNvSpPr>
          <p:nvPr>
            <p:ph type="subTitle" idx="6"/>
          </p:nvPr>
        </p:nvSpPr>
        <p:spPr>
          <a:xfrm>
            <a:off x="3528009" y="3255000"/>
            <a:ext cx="20880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sz="1600"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Tree>
    <p:extLst>
      <p:ext uri="{BB962C8B-B14F-4D97-AF65-F5344CB8AC3E}">
        <p14:creationId xmlns:p14="http://schemas.microsoft.com/office/powerpoint/2010/main" val="2421707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45"/>
        <p:cNvGrpSpPr/>
        <p:nvPr/>
      </p:nvGrpSpPr>
      <p:grpSpPr>
        <a:xfrm>
          <a:off x="0" y="0"/>
          <a:ext cx="0" cy="0"/>
          <a:chOff x="0" y="0"/>
          <a:chExt cx="0" cy="0"/>
        </a:xfrm>
      </p:grpSpPr>
      <p:sp>
        <p:nvSpPr>
          <p:cNvPr id="46" name="Google Shape;46;p9"/>
          <p:cNvSpPr/>
          <p:nvPr/>
        </p:nvSpPr>
        <p:spPr>
          <a:xfrm>
            <a:off x="-51125" y="2030800"/>
            <a:ext cx="9246300" cy="2266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a:off x="3524400" y="25"/>
            <a:ext cx="2095200" cy="26532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8" name="Google Shape;48;p9"/>
          <p:cNvSpPr txBox="1">
            <a:spLocks noGrp="1"/>
          </p:cNvSpPr>
          <p:nvPr>
            <p:ph type="title" hasCustomPrompt="1"/>
          </p:nvPr>
        </p:nvSpPr>
        <p:spPr>
          <a:xfrm>
            <a:off x="3336450" y="736950"/>
            <a:ext cx="2471100" cy="1834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8000"/>
              <a:buFont typeface="Lexend Tera"/>
              <a:buNone/>
              <a:defRPr sz="8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2pPr>
            <a:lvl3pPr lvl="2"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3pPr>
            <a:lvl4pPr lvl="3"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4pPr>
            <a:lvl5pPr lvl="4"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5pPr>
            <a:lvl6pPr lvl="5"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6pPr>
            <a:lvl7pPr lvl="6"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7pPr>
            <a:lvl8pPr lvl="7"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8pPr>
            <a:lvl9pPr lvl="8" algn="ctr" rtl="0">
              <a:spcBef>
                <a:spcPts val="0"/>
              </a:spcBef>
              <a:spcAft>
                <a:spcPts val="0"/>
              </a:spcAft>
              <a:buClr>
                <a:schemeClr val="lt1"/>
              </a:buClr>
              <a:buSzPts val="12000"/>
              <a:buFont typeface="Lexend Tera"/>
              <a:buNone/>
              <a:defRPr sz="12000">
                <a:solidFill>
                  <a:schemeClr val="lt1"/>
                </a:solidFill>
                <a:latin typeface="Lexend Tera"/>
                <a:ea typeface="Lexend Tera"/>
                <a:cs typeface="Lexend Tera"/>
                <a:sym typeface="Lexend Tera"/>
              </a:defRPr>
            </a:lvl9pPr>
          </a:lstStyle>
          <a:p>
            <a:r>
              <a:t>xx%</a:t>
            </a:r>
          </a:p>
        </p:txBody>
      </p:sp>
      <p:cxnSp>
        <p:nvCxnSpPr>
          <p:cNvPr id="49" name="Google Shape;49;p9"/>
          <p:cNvCxnSpPr/>
          <p:nvPr/>
        </p:nvCxnSpPr>
        <p:spPr>
          <a:xfrm rot="10800000">
            <a:off x="4572000" y="4559400"/>
            <a:ext cx="0" cy="584100"/>
          </a:xfrm>
          <a:prstGeom prst="straightConnector1">
            <a:avLst/>
          </a:prstGeom>
          <a:noFill/>
          <a:ln w="38100" cap="flat" cmpd="sng">
            <a:solidFill>
              <a:schemeClr val="dk2"/>
            </a:solidFill>
            <a:prstDash val="solid"/>
            <a:round/>
            <a:headEnd type="none" w="med" len="med"/>
            <a:tailEnd type="none" w="med" len="med"/>
          </a:ln>
        </p:spPr>
      </p:cxnSp>
      <p:sp>
        <p:nvSpPr>
          <p:cNvPr id="50" name="Google Shape;50;p9"/>
          <p:cNvSpPr txBox="1">
            <a:spLocks noGrp="1"/>
          </p:cNvSpPr>
          <p:nvPr>
            <p:ph type="subTitle" idx="1"/>
          </p:nvPr>
        </p:nvSpPr>
        <p:spPr>
          <a:xfrm>
            <a:off x="1982400" y="3664300"/>
            <a:ext cx="5179200" cy="4209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SzPts val="1600"/>
              <a:buFont typeface="Fira Sans"/>
              <a:buNone/>
              <a:defRPr sz="1600">
                <a:latin typeface="Fira Sans"/>
                <a:ea typeface="Fira Sans"/>
                <a:cs typeface="Fira Sans"/>
                <a:sym typeface="Fira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1" name="Google Shape;51;p9"/>
          <p:cNvSpPr txBox="1">
            <a:spLocks noGrp="1"/>
          </p:cNvSpPr>
          <p:nvPr>
            <p:ph type="ctrTitle" idx="2"/>
          </p:nvPr>
        </p:nvSpPr>
        <p:spPr>
          <a:xfrm>
            <a:off x="1982400" y="2925850"/>
            <a:ext cx="5179200" cy="932700"/>
          </a:xfrm>
          <a:prstGeom prst="rect">
            <a:avLst/>
          </a:prstGeom>
          <a:effectLst>
            <a:outerShdw blurRad="57150" dist="19050" dir="5400000" algn="bl" rotWithShape="0">
              <a:srgbClr val="000000">
                <a:alpha val="0"/>
              </a:srgbClr>
            </a:outerShdw>
          </a:effectLst>
        </p:spPr>
        <p:txBody>
          <a:bodyPr spcFirstLastPara="1" wrap="square" lIns="91425" tIns="91425" rIns="91425" bIns="91425" anchor="b" anchorCtr="0">
            <a:noAutofit/>
          </a:bodyPr>
          <a:lstStyle>
            <a:lvl1pPr lvl="0" algn="ctr" rtl="0">
              <a:spcBef>
                <a:spcPts val="0"/>
              </a:spcBef>
              <a:spcAft>
                <a:spcPts val="0"/>
              </a:spcAft>
              <a:buSzPts val="6000"/>
              <a:buFont typeface="Lexend Tera"/>
              <a:buNone/>
              <a:defRPr sz="6000">
                <a:latin typeface="Lexend Tera"/>
                <a:ea typeface="Lexend Tera"/>
                <a:cs typeface="Lexend Tera"/>
                <a:sym typeface="Lexend Ter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cxnSp>
        <p:nvCxnSpPr>
          <p:cNvPr id="52" name="Google Shape;52;p9"/>
          <p:cNvCxnSpPr/>
          <p:nvPr/>
        </p:nvCxnSpPr>
        <p:spPr>
          <a:xfrm rot="10800000">
            <a:off x="4572000" y="0"/>
            <a:ext cx="0" cy="584100"/>
          </a:xfrm>
          <a:prstGeom prst="straightConnector1">
            <a:avLst/>
          </a:prstGeom>
          <a:noFill/>
          <a:ln w="38100" cap="flat" cmpd="sng">
            <a:solidFill>
              <a:schemeClr val="lt1"/>
            </a:solidFill>
            <a:prstDash val="solid"/>
            <a:round/>
            <a:headEnd type="none" w="med" len="med"/>
            <a:tailEnd type="none" w="med" len="med"/>
          </a:ln>
        </p:spPr>
      </p:cxnSp>
      <p:cxnSp>
        <p:nvCxnSpPr>
          <p:cNvPr id="53" name="Google Shape;53;p9"/>
          <p:cNvCxnSpPr/>
          <p:nvPr/>
        </p:nvCxnSpPr>
        <p:spPr>
          <a:xfrm rot="10800000">
            <a:off x="4572000" y="4559400"/>
            <a:ext cx="0" cy="584100"/>
          </a:xfrm>
          <a:prstGeom prst="straightConnector1">
            <a:avLst/>
          </a:prstGeom>
          <a:noFill/>
          <a:ln w="38100" cap="flat" cmpd="sng">
            <a:solidFill>
              <a:schemeClr val="lt1"/>
            </a:solidFill>
            <a:prstDash val="solid"/>
            <a:round/>
            <a:headEnd type="none" w="med" len="med"/>
            <a:tailEnd type="none" w="med" len="med"/>
          </a:ln>
        </p:spPr>
      </p:cxn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 and three columns 3">
  <p:cSld name="Title and three columns 3">
    <p:spTree>
      <p:nvGrpSpPr>
        <p:cNvPr id="1" name="Shape 179"/>
        <p:cNvGrpSpPr/>
        <p:nvPr/>
      </p:nvGrpSpPr>
      <p:grpSpPr>
        <a:xfrm>
          <a:off x="0" y="0"/>
          <a:ext cx="0" cy="0"/>
          <a:chOff x="0" y="0"/>
          <a:chExt cx="0" cy="0"/>
        </a:xfrm>
      </p:grpSpPr>
      <p:sp>
        <p:nvSpPr>
          <p:cNvPr id="180" name="Google Shape;180;p27"/>
          <p:cNvSpPr txBox="1">
            <a:spLocks noGrp="1"/>
          </p:cNvSpPr>
          <p:nvPr>
            <p:ph type="ctrTitle"/>
          </p:nvPr>
        </p:nvSpPr>
        <p:spPr>
          <a:xfrm>
            <a:off x="789200" y="3743737"/>
            <a:ext cx="1023300" cy="4809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1800"/>
              <a:buNone/>
              <a:defRPr sz="3600" b="1">
                <a:solidFill>
                  <a:schemeClr val="accent2"/>
                </a:solidFill>
              </a:defRPr>
            </a:lvl1pPr>
            <a:lvl2pPr lvl="1" algn="ctr" rtl="0">
              <a:spcBef>
                <a:spcPts val="0"/>
              </a:spcBef>
              <a:spcAft>
                <a:spcPts val="0"/>
              </a:spcAft>
              <a:buSzPts val="1800"/>
              <a:buNone/>
              <a:defRPr sz="1800" b="0"/>
            </a:lvl2pPr>
            <a:lvl3pPr lvl="2" algn="ctr" rtl="0">
              <a:spcBef>
                <a:spcPts val="0"/>
              </a:spcBef>
              <a:spcAft>
                <a:spcPts val="0"/>
              </a:spcAft>
              <a:buSzPts val="1800"/>
              <a:buNone/>
              <a:defRPr sz="1800" b="0"/>
            </a:lvl3pPr>
            <a:lvl4pPr lvl="3" algn="ctr" rtl="0">
              <a:spcBef>
                <a:spcPts val="0"/>
              </a:spcBef>
              <a:spcAft>
                <a:spcPts val="0"/>
              </a:spcAft>
              <a:buSzPts val="1800"/>
              <a:buNone/>
              <a:defRPr sz="1800" b="0"/>
            </a:lvl4pPr>
            <a:lvl5pPr lvl="4" algn="ctr" rtl="0">
              <a:spcBef>
                <a:spcPts val="0"/>
              </a:spcBef>
              <a:spcAft>
                <a:spcPts val="0"/>
              </a:spcAft>
              <a:buSzPts val="1800"/>
              <a:buNone/>
              <a:defRPr sz="1800" b="0"/>
            </a:lvl5pPr>
            <a:lvl6pPr lvl="5" algn="ctr" rtl="0">
              <a:spcBef>
                <a:spcPts val="0"/>
              </a:spcBef>
              <a:spcAft>
                <a:spcPts val="0"/>
              </a:spcAft>
              <a:buSzPts val="1800"/>
              <a:buNone/>
              <a:defRPr sz="1800" b="0"/>
            </a:lvl6pPr>
            <a:lvl7pPr lvl="6" algn="ctr" rtl="0">
              <a:spcBef>
                <a:spcPts val="0"/>
              </a:spcBef>
              <a:spcAft>
                <a:spcPts val="0"/>
              </a:spcAft>
              <a:buSzPts val="1800"/>
              <a:buNone/>
              <a:defRPr sz="1800" b="0"/>
            </a:lvl7pPr>
            <a:lvl8pPr lvl="7" algn="ctr" rtl="0">
              <a:spcBef>
                <a:spcPts val="0"/>
              </a:spcBef>
              <a:spcAft>
                <a:spcPts val="0"/>
              </a:spcAft>
              <a:buSzPts val="1800"/>
              <a:buNone/>
              <a:defRPr sz="1800" b="0"/>
            </a:lvl8pPr>
            <a:lvl9pPr lvl="8" algn="ctr" rtl="0">
              <a:spcBef>
                <a:spcPts val="0"/>
              </a:spcBef>
              <a:spcAft>
                <a:spcPts val="0"/>
              </a:spcAft>
              <a:buSzPts val="1800"/>
              <a:buNone/>
              <a:defRPr sz="1800" b="0"/>
            </a:lvl9pPr>
          </a:lstStyle>
          <a:p>
            <a:endParaRPr/>
          </a:p>
        </p:txBody>
      </p:sp>
      <p:sp>
        <p:nvSpPr>
          <p:cNvPr id="181" name="Google Shape;181;p27"/>
          <p:cNvSpPr txBox="1">
            <a:spLocks noGrp="1"/>
          </p:cNvSpPr>
          <p:nvPr>
            <p:ph type="subTitle" idx="1"/>
          </p:nvPr>
        </p:nvSpPr>
        <p:spPr>
          <a:xfrm>
            <a:off x="2014175" y="3817037"/>
            <a:ext cx="3167100" cy="71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82" name="Google Shape;182;p27"/>
          <p:cNvSpPr txBox="1">
            <a:spLocks noGrp="1"/>
          </p:cNvSpPr>
          <p:nvPr>
            <p:ph type="ctrTitle" idx="2"/>
          </p:nvPr>
        </p:nvSpPr>
        <p:spPr>
          <a:xfrm>
            <a:off x="789200" y="1827900"/>
            <a:ext cx="1023300" cy="4809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1800"/>
              <a:buNone/>
              <a:defRPr sz="3600" b="1">
                <a:solidFill>
                  <a:schemeClr val="accent2"/>
                </a:solidFill>
              </a:defRPr>
            </a:lvl1pPr>
            <a:lvl2pPr lvl="1" algn="ctr" rtl="0">
              <a:spcBef>
                <a:spcPts val="0"/>
              </a:spcBef>
              <a:spcAft>
                <a:spcPts val="0"/>
              </a:spcAft>
              <a:buSzPts val="1800"/>
              <a:buNone/>
              <a:defRPr sz="1800" b="0"/>
            </a:lvl2pPr>
            <a:lvl3pPr lvl="2" algn="ctr" rtl="0">
              <a:spcBef>
                <a:spcPts val="0"/>
              </a:spcBef>
              <a:spcAft>
                <a:spcPts val="0"/>
              </a:spcAft>
              <a:buSzPts val="1800"/>
              <a:buNone/>
              <a:defRPr sz="1800" b="0"/>
            </a:lvl3pPr>
            <a:lvl4pPr lvl="3" algn="ctr" rtl="0">
              <a:spcBef>
                <a:spcPts val="0"/>
              </a:spcBef>
              <a:spcAft>
                <a:spcPts val="0"/>
              </a:spcAft>
              <a:buSzPts val="1800"/>
              <a:buNone/>
              <a:defRPr sz="1800" b="0"/>
            </a:lvl4pPr>
            <a:lvl5pPr lvl="4" algn="ctr" rtl="0">
              <a:spcBef>
                <a:spcPts val="0"/>
              </a:spcBef>
              <a:spcAft>
                <a:spcPts val="0"/>
              </a:spcAft>
              <a:buSzPts val="1800"/>
              <a:buNone/>
              <a:defRPr sz="1800" b="0"/>
            </a:lvl5pPr>
            <a:lvl6pPr lvl="5" algn="ctr" rtl="0">
              <a:spcBef>
                <a:spcPts val="0"/>
              </a:spcBef>
              <a:spcAft>
                <a:spcPts val="0"/>
              </a:spcAft>
              <a:buSzPts val="1800"/>
              <a:buNone/>
              <a:defRPr sz="1800" b="0"/>
            </a:lvl6pPr>
            <a:lvl7pPr lvl="6" algn="ctr" rtl="0">
              <a:spcBef>
                <a:spcPts val="0"/>
              </a:spcBef>
              <a:spcAft>
                <a:spcPts val="0"/>
              </a:spcAft>
              <a:buSzPts val="1800"/>
              <a:buNone/>
              <a:defRPr sz="1800" b="0"/>
            </a:lvl7pPr>
            <a:lvl8pPr lvl="7" algn="ctr" rtl="0">
              <a:spcBef>
                <a:spcPts val="0"/>
              </a:spcBef>
              <a:spcAft>
                <a:spcPts val="0"/>
              </a:spcAft>
              <a:buSzPts val="1800"/>
              <a:buNone/>
              <a:defRPr sz="1800" b="0"/>
            </a:lvl8pPr>
            <a:lvl9pPr lvl="8" algn="ctr" rtl="0">
              <a:spcBef>
                <a:spcPts val="0"/>
              </a:spcBef>
              <a:spcAft>
                <a:spcPts val="0"/>
              </a:spcAft>
              <a:buSzPts val="1800"/>
              <a:buNone/>
              <a:defRPr sz="1800" b="0"/>
            </a:lvl9pPr>
          </a:lstStyle>
          <a:p>
            <a:endParaRPr/>
          </a:p>
        </p:txBody>
      </p:sp>
      <p:sp>
        <p:nvSpPr>
          <p:cNvPr id="183" name="Google Shape;183;p27"/>
          <p:cNvSpPr txBox="1">
            <a:spLocks noGrp="1"/>
          </p:cNvSpPr>
          <p:nvPr>
            <p:ph type="subTitle" idx="3"/>
          </p:nvPr>
        </p:nvSpPr>
        <p:spPr>
          <a:xfrm>
            <a:off x="2014175" y="1932775"/>
            <a:ext cx="3167100" cy="71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84" name="Google Shape;184;p27"/>
          <p:cNvSpPr txBox="1">
            <a:spLocks noGrp="1"/>
          </p:cNvSpPr>
          <p:nvPr>
            <p:ph type="ctrTitle" idx="4"/>
          </p:nvPr>
        </p:nvSpPr>
        <p:spPr>
          <a:xfrm>
            <a:off x="789200" y="2785813"/>
            <a:ext cx="1023300" cy="4809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1800"/>
              <a:buNone/>
              <a:defRPr sz="3600" b="1">
                <a:solidFill>
                  <a:schemeClr val="accent2"/>
                </a:solidFill>
              </a:defRPr>
            </a:lvl1pPr>
            <a:lvl2pPr lvl="1" algn="ctr" rtl="0">
              <a:spcBef>
                <a:spcPts val="0"/>
              </a:spcBef>
              <a:spcAft>
                <a:spcPts val="0"/>
              </a:spcAft>
              <a:buSzPts val="1800"/>
              <a:buNone/>
              <a:defRPr sz="1800" b="0"/>
            </a:lvl2pPr>
            <a:lvl3pPr lvl="2" algn="ctr" rtl="0">
              <a:spcBef>
                <a:spcPts val="0"/>
              </a:spcBef>
              <a:spcAft>
                <a:spcPts val="0"/>
              </a:spcAft>
              <a:buSzPts val="1800"/>
              <a:buNone/>
              <a:defRPr sz="1800" b="0"/>
            </a:lvl3pPr>
            <a:lvl4pPr lvl="3" algn="ctr" rtl="0">
              <a:spcBef>
                <a:spcPts val="0"/>
              </a:spcBef>
              <a:spcAft>
                <a:spcPts val="0"/>
              </a:spcAft>
              <a:buSzPts val="1800"/>
              <a:buNone/>
              <a:defRPr sz="1800" b="0"/>
            </a:lvl4pPr>
            <a:lvl5pPr lvl="4" algn="ctr" rtl="0">
              <a:spcBef>
                <a:spcPts val="0"/>
              </a:spcBef>
              <a:spcAft>
                <a:spcPts val="0"/>
              </a:spcAft>
              <a:buSzPts val="1800"/>
              <a:buNone/>
              <a:defRPr sz="1800" b="0"/>
            </a:lvl5pPr>
            <a:lvl6pPr lvl="5" algn="ctr" rtl="0">
              <a:spcBef>
                <a:spcPts val="0"/>
              </a:spcBef>
              <a:spcAft>
                <a:spcPts val="0"/>
              </a:spcAft>
              <a:buSzPts val="1800"/>
              <a:buNone/>
              <a:defRPr sz="1800" b="0"/>
            </a:lvl6pPr>
            <a:lvl7pPr lvl="6" algn="ctr" rtl="0">
              <a:spcBef>
                <a:spcPts val="0"/>
              </a:spcBef>
              <a:spcAft>
                <a:spcPts val="0"/>
              </a:spcAft>
              <a:buSzPts val="1800"/>
              <a:buNone/>
              <a:defRPr sz="1800" b="0"/>
            </a:lvl7pPr>
            <a:lvl8pPr lvl="7" algn="ctr" rtl="0">
              <a:spcBef>
                <a:spcPts val="0"/>
              </a:spcBef>
              <a:spcAft>
                <a:spcPts val="0"/>
              </a:spcAft>
              <a:buSzPts val="1800"/>
              <a:buNone/>
              <a:defRPr sz="1800" b="0"/>
            </a:lvl8pPr>
            <a:lvl9pPr lvl="8" algn="ctr" rtl="0">
              <a:spcBef>
                <a:spcPts val="0"/>
              </a:spcBef>
              <a:spcAft>
                <a:spcPts val="0"/>
              </a:spcAft>
              <a:buSzPts val="1800"/>
              <a:buNone/>
              <a:defRPr sz="1800" b="0"/>
            </a:lvl9pPr>
          </a:lstStyle>
          <a:p>
            <a:endParaRPr/>
          </a:p>
        </p:txBody>
      </p:sp>
      <p:sp>
        <p:nvSpPr>
          <p:cNvPr id="185" name="Google Shape;185;p27"/>
          <p:cNvSpPr txBox="1">
            <a:spLocks noGrp="1"/>
          </p:cNvSpPr>
          <p:nvPr>
            <p:ph type="subTitle" idx="5"/>
          </p:nvPr>
        </p:nvSpPr>
        <p:spPr>
          <a:xfrm>
            <a:off x="2014175" y="2875156"/>
            <a:ext cx="3167100" cy="71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86" name="Google Shape;186;p27"/>
          <p:cNvSpPr txBox="1">
            <a:spLocks noGrp="1"/>
          </p:cNvSpPr>
          <p:nvPr>
            <p:ph type="ctrTitle" idx="6"/>
          </p:nvPr>
        </p:nvSpPr>
        <p:spPr>
          <a:xfrm>
            <a:off x="2014175" y="1696000"/>
            <a:ext cx="3167100" cy="327300"/>
          </a:xfrm>
          <a:prstGeom prst="rect">
            <a:avLst/>
          </a:prstGeom>
          <a:ln>
            <a:noFill/>
          </a:ln>
        </p:spPr>
        <p:txBody>
          <a:bodyPr spcFirstLastPara="1" wrap="square" lIns="91425" tIns="91425" rIns="91425" bIns="91425" anchor="b" anchorCtr="0">
            <a:noAutofit/>
          </a:bodyPr>
          <a:lstStyle>
            <a:lvl1pPr lvl="0" algn="l" rtl="0">
              <a:spcBef>
                <a:spcPts val="0"/>
              </a:spcBef>
              <a:spcAft>
                <a:spcPts val="0"/>
              </a:spcAft>
              <a:buSzPts val="1400"/>
              <a:buNone/>
              <a:defRPr sz="1800" b="1">
                <a:latin typeface="Fira Sans"/>
                <a:ea typeface="Fira Sans"/>
                <a:cs typeface="Fira Sans"/>
                <a:sym typeface="Fira Sans"/>
              </a:defRPr>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187" name="Google Shape;187;p27"/>
          <p:cNvSpPr txBox="1">
            <a:spLocks noGrp="1"/>
          </p:cNvSpPr>
          <p:nvPr>
            <p:ph type="ctrTitle" idx="7"/>
          </p:nvPr>
        </p:nvSpPr>
        <p:spPr>
          <a:xfrm>
            <a:off x="2014175" y="2639850"/>
            <a:ext cx="3167100" cy="327300"/>
          </a:xfrm>
          <a:prstGeom prst="rect">
            <a:avLst/>
          </a:prstGeom>
          <a:ln>
            <a:noFill/>
          </a:ln>
        </p:spPr>
        <p:txBody>
          <a:bodyPr spcFirstLastPara="1" wrap="square" lIns="91425" tIns="91425" rIns="91425" bIns="91425" anchor="b" anchorCtr="0">
            <a:noAutofit/>
          </a:bodyPr>
          <a:lstStyle>
            <a:lvl1pPr lvl="0" algn="l" rtl="0">
              <a:spcBef>
                <a:spcPts val="0"/>
              </a:spcBef>
              <a:spcAft>
                <a:spcPts val="0"/>
              </a:spcAft>
              <a:buSzPts val="1400"/>
              <a:buNone/>
              <a:defRPr sz="1800" b="1">
                <a:latin typeface="Fira Sans"/>
                <a:ea typeface="Fira Sans"/>
                <a:cs typeface="Fira Sans"/>
                <a:sym typeface="Fira Sans"/>
              </a:defRPr>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188" name="Google Shape;188;p27"/>
          <p:cNvSpPr txBox="1">
            <a:spLocks noGrp="1"/>
          </p:cNvSpPr>
          <p:nvPr>
            <p:ph type="ctrTitle" idx="8"/>
          </p:nvPr>
        </p:nvSpPr>
        <p:spPr>
          <a:xfrm>
            <a:off x="2014175" y="3582936"/>
            <a:ext cx="3167100" cy="327300"/>
          </a:xfrm>
          <a:prstGeom prst="rect">
            <a:avLst/>
          </a:prstGeom>
          <a:ln>
            <a:noFill/>
          </a:ln>
        </p:spPr>
        <p:txBody>
          <a:bodyPr spcFirstLastPara="1" wrap="square" lIns="91425" tIns="91425" rIns="91425" bIns="91425" anchor="b" anchorCtr="0">
            <a:noAutofit/>
          </a:bodyPr>
          <a:lstStyle>
            <a:lvl1pPr lvl="0" algn="l" rtl="0">
              <a:spcBef>
                <a:spcPts val="0"/>
              </a:spcBef>
              <a:spcAft>
                <a:spcPts val="0"/>
              </a:spcAft>
              <a:buSzPts val="1400"/>
              <a:buNone/>
              <a:defRPr sz="1800" b="1">
                <a:latin typeface="Fira Sans"/>
                <a:ea typeface="Fira Sans"/>
                <a:cs typeface="Fira Sans"/>
                <a:sym typeface="Fira Sans"/>
              </a:defRPr>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189" name="Google Shape;189;p27"/>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7"/>
          <p:cNvSpPr txBox="1">
            <a:spLocks noGrp="1"/>
          </p:cNvSpPr>
          <p:nvPr>
            <p:ph type="title" idx="9"/>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
        <p:nvSpPr>
          <p:cNvPr id="191" name="Google Shape;191;p27"/>
          <p:cNvSpPr>
            <a:spLocks noGrp="1"/>
          </p:cNvSpPr>
          <p:nvPr>
            <p:ph type="pic" idx="13"/>
          </p:nvPr>
        </p:nvSpPr>
        <p:spPr>
          <a:xfrm>
            <a:off x="5181283" y="1458925"/>
            <a:ext cx="3275700" cy="3159900"/>
          </a:xfrm>
          <a:prstGeom prst="ellipse">
            <a:avLst/>
          </a:prstGeom>
          <a:noFill/>
          <a:ln>
            <a:noFill/>
          </a:ln>
        </p:spPr>
      </p:sp>
    </p:spTree>
    <p:extLst>
      <p:ext uri="{BB962C8B-B14F-4D97-AF65-F5344CB8AC3E}">
        <p14:creationId xmlns:p14="http://schemas.microsoft.com/office/powerpoint/2010/main" val="1554031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Title and three columns 4">
  <p:cSld name="Title and three columns 4">
    <p:spTree>
      <p:nvGrpSpPr>
        <p:cNvPr id="1" name="Shape 192"/>
        <p:cNvGrpSpPr/>
        <p:nvPr/>
      </p:nvGrpSpPr>
      <p:grpSpPr>
        <a:xfrm>
          <a:off x="0" y="0"/>
          <a:ext cx="0" cy="0"/>
          <a:chOff x="0" y="0"/>
          <a:chExt cx="0" cy="0"/>
        </a:xfrm>
      </p:grpSpPr>
      <p:sp>
        <p:nvSpPr>
          <p:cNvPr id="193" name="Google Shape;193;p28"/>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8"/>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
        <p:nvSpPr>
          <p:cNvPr id="195" name="Google Shape;195;p28"/>
          <p:cNvSpPr txBox="1">
            <a:spLocks noGrp="1"/>
          </p:cNvSpPr>
          <p:nvPr>
            <p:ph type="subTitle" idx="1"/>
          </p:nvPr>
        </p:nvSpPr>
        <p:spPr>
          <a:xfrm>
            <a:off x="713275" y="3713311"/>
            <a:ext cx="2088000" cy="6129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6" name="Google Shape;196;p28"/>
          <p:cNvSpPr txBox="1">
            <a:spLocks noGrp="1"/>
          </p:cNvSpPr>
          <p:nvPr>
            <p:ph type="subTitle" idx="2"/>
          </p:nvPr>
        </p:nvSpPr>
        <p:spPr>
          <a:xfrm>
            <a:off x="713234" y="3434586"/>
            <a:ext cx="20880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97" name="Google Shape;197;p28"/>
          <p:cNvSpPr txBox="1">
            <a:spLocks noGrp="1"/>
          </p:cNvSpPr>
          <p:nvPr>
            <p:ph type="subTitle" idx="3"/>
          </p:nvPr>
        </p:nvSpPr>
        <p:spPr>
          <a:xfrm>
            <a:off x="6342775" y="3713311"/>
            <a:ext cx="2088000" cy="6129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8" name="Google Shape;198;p28"/>
          <p:cNvSpPr txBox="1">
            <a:spLocks noGrp="1"/>
          </p:cNvSpPr>
          <p:nvPr>
            <p:ph type="subTitle" idx="4"/>
          </p:nvPr>
        </p:nvSpPr>
        <p:spPr>
          <a:xfrm>
            <a:off x="6342733" y="3434586"/>
            <a:ext cx="20880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199" name="Google Shape;199;p28"/>
          <p:cNvSpPr txBox="1">
            <a:spLocks noGrp="1"/>
          </p:cNvSpPr>
          <p:nvPr>
            <p:ph type="subTitle" idx="5"/>
          </p:nvPr>
        </p:nvSpPr>
        <p:spPr>
          <a:xfrm>
            <a:off x="3528050" y="3713311"/>
            <a:ext cx="2088000" cy="6129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0" name="Google Shape;200;p28"/>
          <p:cNvSpPr txBox="1">
            <a:spLocks noGrp="1"/>
          </p:cNvSpPr>
          <p:nvPr>
            <p:ph type="subTitle" idx="6"/>
          </p:nvPr>
        </p:nvSpPr>
        <p:spPr>
          <a:xfrm>
            <a:off x="3528009" y="3434586"/>
            <a:ext cx="20880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cxnSp>
        <p:nvCxnSpPr>
          <p:cNvPr id="201" name="Google Shape;201;p28"/>
          <p:cNvCxnSpPr/>
          <p:nvPr/>
        </p:nvCxnSpPr>
        <p:spPr>
          <a:xfrm rot="10800000">
            <a:off x="8523300" y="2419350"/>
            <a:ext cx="620700" cy="0"/>
          </a:xfrm>
          <a:prstGeom prst="straightConnector1">
            <a:avLst/>
          </a:prstGeom>
          <a:noFill/>
          <a:ln w="38100" cap="flat" cmpd="sng">
            <a:solidFill>
              <a:schemeClr val="accent4"/>
            </a:solidFill>
            <a:prstDash val="solid"/>
            <a:round/>
            <a:headEnd type="none" w="med" len="med"/>
            <a:tailEnd type="none" w="med" len="med"/>
          </a:ln>
        </p:spPr>
      </p:cxnSp>
      <p:cxnSp>
        <p:nvCxnSpPr>
          <p:cNvPr id="202" name="Google Shape;202;p28"/>
          <p:cNvCxnSpPr/>
          <p:nvPr/>
        </p:nvCxnSpPr>
        <p:spPr>
          <a:xfrm rot="10800000">
            <a:off x="0" y="2419350"/>
            <a:ext cx="620700" cy="0"/>
          </a:xfrm>
          <a:prstGeom prst="straightConnector1">
            <a:avLst/>
          </a:prstGeom>
          <a:noFill/>
          <a:ln w="38100" cap="flat" cmpd="sng">
            <a:solidFill>
              <a:schemeClr val="accent4"/>
            </a:solidFill>
            <a:prstDash val="solid"/>
            <a:round/>
            <a:headEnd type="none" w="med" len="med"/>
            <a:tailEnd type="none" w="med" len="med"/>
          </a:ln>
        </p:spPr>
      </p:cxnSp>
    </p:spTree>
    <p:extLst>
      <p:ext uri="{BB962C8B-B14F-4D97-AF65-F5344CB8AC3E}">
        <p14:creationId xmlns:p14="http://schemas.microsoft.com/office/powerpoint/2010/main" val="293535841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bg>
      <p:bgPr>
        <a:solidFill>
          <a:schemeClr val="accent6"/>
        </a:solidFill>
        <a:effectLst/>
      </p:bgPr>
    </p:bg>
    <p:spTree>
      <p:nvGrpSpPr>
        <p:cNvPr id="1" name="Shape 203"/>
        <p:cNvGrpSpPr/>
        <p:nvPr/>
      </p:nvGrpSpPr>
      <p:grpSpPr>
        <a:xfrm>
          <a:off x="0" y="0"/>
          <a:ext cx="0" cy="0"/>
          <a:chOff x="0" y="0"/>
          <a:chExt cx="0" cy="0"/>
        </a:xfrm>
      </p:grpSpPr>
      <p:sp>
        <p:nvSpPr>
          <p:cNvPr id="204" name="Google Shape;204;p29"/>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9"/>
          <p:cNvSpPr txBox="1">
            <a:spLocks noGrp="1"/>
          </p:cNvSpPr>
          <p:nvPr>
            <p:ph type="subTitle" idx="1"/>
          </p:nvPr>
        </p:nvSpPr>
        <p:spPr>
          <a:xfrm>
            <a:off x="1177949" y="2362319"/>
            <a:ext cx="2847900" cy="6078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6" name="Google Shape;206;p29"/>
          <p:cNvSpPr txBox="1">
            <a:spLocks noGrp="1"/>
          </p:cNvSpPr>
          <p:nvPr>
            <p:ph type="subTitle" idx="2"/>
          </p:nvPr>
        </p:nvSpPr>
        <p:spPr>
          <a:xfrm>
            <a:off x="1177961" y="2036150"/>
            <a:ext cx="28479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207" name="Google Shape;207;p29"/>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
        <p:nvSpPr>
          <p:cNvPr id="208" name="Google Shape;208;p29"/>
          <p:cNvSpPr txBox="1">
            <a:spLocks noGrp="1"/>
          </p:cNvSpPr>
          <p:nvPr>
            <p:ph type="subTitle" idx="3"/>
          </p:nvPr>
        </p:nvSpPr>
        <p:spPr>
          <a:xfrm>
            <a:off x="1177949" y="4060101"/>
            <a:ext cx="2847900" cy="6078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9" name="Google Shape;209;p29"/>
          <p:cNvSpPr txBox="1">
            <a:spLocks noGrp="1"/>
          </p:cNvSpPr>
          <p:nvPr>
            <p:ph type="subTitle" idx="4"/>
          </p:nvPr>
        </p:nvSpPr>
        <p:spPr>
          <a:xfrm>
            <a:off x="1177961" y="3733932"/>
            <a:ext cx="28479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210" name="Google Shape;210;p29"/>
          <p:cNvSpPr txBox="1">
            <a:spLocks noGrp="1"/>
          </p:cNvSpPr>
          <p:nvPr>
            <p:ph type="subTitle" idx="5"/>
          </p:nvPr>
        </p:nvSpPr>
        <p:spPr>
          <a:xfrm>
            <a:off x="5118024" y="2362319"/>
            <a:ext cx="2847900" cy="6078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1" name="Google Shape;211;p29"/>
          <p:cNvSpPr txBox="1">
            <a:spLocks noGrp="1"/>
          </p:cNvSpPr>
          <p:nvPr>
            <p:ph type="subTitle" idx="6"/>
          </p:nvPr>
        </p:nvSpPr>
        <p:spPr>
          <a:xfrm>
            <a:off x="5118036" y="2036150"/>
            <a:ext cx="28479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212" name="Google Shape;212;p29"/>
          <p:cNvSpPr txBox="1">
            <a:spLocks noGrp="1"/>
          </p:cNvSpPr>
          <p:nvPr>
            <p:ph type="subTitle" idx="7"/>
          </p:nvPr>
        </p:nvSpPr>
        <p:spPr>
          <a:xfrm>
            <a:off x="5118024" y="4060101"/>
            <a:ext cx="2847900" cy="6078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3" name="Google Shape;213;p29"/>
          <p:cNvSpPr txBox="1">
            <a:spLocks noGrp="1"/>
          </p:cNvSpPr>
          <p:nvPr>
            <p:ph type="subTitle" idx="8"/>
          </p:nvPr>
        </p:nvSpPr>
        <p:spPr>
          <a:xfrm>
            <a:off x="5118036" y="3733932"/>
            <a:ext cx="28479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Tree>
    <p:extLst>
      <p:ext uri="{BB962C8B-B14F-4D97-AF65-F5344CB8AC3E}">
        <p14:creationId xmlns:p14="http://schemas.microsoft.com/office/powerpoint/2010/main" val="166769424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itle and four columns 1">
  <p:cSld name="Title and four columns 1">
    <p:bg>
      <p:bgPr>
        <a:solidFill>
          <a:schemeClr val="accent6"/>
        </a:solidFill>
        <a:effectLst/>
      </p:bgPr>
    </p:bg>
    <p:spTree>
      <p:nvGrpSpPr>
        <p:cNvPr id="1" name="Shape 214"/>
        <p:cNvGrpSpPr/>
        <p:nvPr/>
      </p:nvGrpSpPr>
      <p:grpSpPr>
        <a:xfrm>
          <a:off x="0" y="0"/>
          <a:ext cx="0" cy="0"/>
          <a:chOff x="0" y="0"/>
          <a:chExt cx="0" cy="0"/>
        </a:xfrm>
      </p:grpSpPr>
      <p:sp>
        <p:nvSpPr>
          <p:cNvPr id="215" name="Google Shape;215;p30"/>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0"/>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
        <p:nvSpPr>
          <p:cNvPr id="217" name="Google Shape;217;p30"/>
          <p:cNvSpPr txBox="1">
            <a:spLocks noGrp="1"/>
          </p:cNvSpPr>
          <p:nvPr>
            <p:ph type="subTitle" idx="1"/>
          </p:nvPr>
        </p:nvSpPr>
        <p:spPr>
          <a:xfrm>
            <a:off x="708416" y="3373077"/>
            <a:ext cx="1669800" cy="9849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8" name="Google Shape;218;p30"/>
          <p:cNvSpPr txBox="1">
            <a:spLocks noGrp="1"/>
          </p:cNvSpPr>
          <p:nvPr>
            <p:ph type="subTitle" idx="2"/>
          </p:nvPr>
        </p:nvSpPr>
        <p:spPr>
          <a:xfrm>
            <a:off x="708416" y="2820550"/>
            <a:ext cx="16698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219" name="Google Shape;219;p30"/>
          <p:cNvSpPr txBox="1">
            <a:spLocks noGrp="1"/>
          </p:cNvSpPr>
          <p:nvPr>
            <p:ph type="subTitle" idx="3"/>
          </p:nvPr>
        </p:nvSpPr>
        <p:spPr>
          <a:xfrm>
            <a:off x="4746646" y="3373078"/>
            <a:ext cx="1669800" cy="9849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0" name="Google Shape;220;p30"/>
          <p:cNvSpPr txBox="1">
            <a:spLocks noGrp="1"/>
          </p:cNvSpPr>
          <p:nvPr>
            <p:ph type="subTitle" idx="4"/>
          </p:nvPr>
        </p:nvSpPr>
        <p:spPr>
          <a:xfrm>
            <a:off x="4746658" y="2820550"/>
            <a:ext cx="16698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221" name="Google Shape;221;p30"/>
          <p:cNvSpPr txBox="1">
            <a:spLocks noGrp="1"/>
          </p:cNvSpPr>
          <p:nvPr>
            <p:ph type="subTitle" idx="5"/>
          </p:nvPr>
        </p:nvSpPr>
        <p:spPr>
          <a:xfrm>
            <a:off x="2727529" y="3373050"/>
            <a:ext cx="1669800" cy="9849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2" name="Google Shape;222;p30"/>
          <p:cNvSpPr txBox="1">
            <a:spLocks noGrp="1"/>
          </p:cNvSpPr>
          <p:nvPr>
            <p:ph type="subTitle" idx="6"/>
          </p:nvPr>
        </p:nvSpPr>
        <p:spPr>
          <a:xfrm>
            <a:off x="2727539" y="2820525"/>
            <a:ext cx="16698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223" name="Google Shape;223;p30"/>
          <p:cNvSpPr txBox="1">
            <a:spLocks noGrp="1"/>
          </p:cNvSpPr>
          <p:nvPr>
            <p:ph type="subTitle" idx="7"/>
          </p:nvPr>
        </p:nvSpPr>
        <p:spPr>
          <a:xfrm>
            <a:off x="6765770" y="3373077"/>
            <a:ext cx="1669800" cy="9849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4" name="Google Shape;224;p30"/>
          <p:cNvSpPr txBox="1">
            <a:spLocks noGrp="1"/>
          </p:cNvSpPr>
          <p:nvPr>
            <p:ph type="subTitle" idx="8"/>
          </p:nvPr>
        </p:nvSpPr>
        <p:spPr>
          <a:xfrm>
            <a:off x="6765770" y="2820550"/>
            <a:ext cx="16698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b"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cxnSp>
        <p:nvCxnSpPr>
          <p:cNvPr id="225" name="Google Shape;225;p30"/>
          <p:cNvCxnSpPr/>
          <p:nvPr/>
        </p:nvCxnSpPr>
        <p:spPr>
          <a:xfrm rot="10800000">
            <a:off x="8523275" y="3217575"/>
            <a:ext cx="620700" cy="0"/>
          </a:xfrm>
          <a:prstGeom prst="straightConnector1">
            <a:avLst/>
          </a:prstGeom>
          <a:noFill/>
          <a:ln w="38100" cap="flat" cmpd="sng">
            <a:solidFill>
              <a:schemeClr val="accent4"/>
            </a:solidFill>
            <a:prstDash val="solid"/>
            <a:round/>
            <a:headEnd type="none" w="med" len="med"/>
            <a:tailEnd type="none" w="med" len="med"/>
          </a:ln>
        </p:spPr>
      </p:cxnSp>
      <p:cxnSp>
        <p:nvCxnSpPr>
          <p:cNvPr id="226" name="Google Shape;226;p30"/>
          <p:cNvCxnSpPr/>
          <p:nvPr/>
        </p:nvCxnSpPr>
        <p:spPr>
          <a:xfrm rot="10800000">
            <a:off x="-25" y="3217575"/>
            <a:ext cx="620700" cy="0"/>
          </a:xfrm>
          <a:prstGeom prst="straightConnector1">
            <a:avLst/>
          </a:prstGeom>
          <a:noFill/>
          <a:ln w="38100" cap="flat" cmpd="sng">
            <a:solidFill>
              <a:schemeClr val="accent4"/>
            </a:solidFill>
            <a:prstDash val="solid"/>
            <a:round/>
            <a:headEnd type="none" w="med" len="med"/>
            <a:tailEnd type="none" w="med" len="med"/>
          </a:ln>
        </p:spPr>
      </p:cxnSp>
    </p:spTree>
    <p:extLst>
      <p:ext uri="{BB962C8B-B14F-4D97-AF65-F5344CB8AC3E}">
        <p14:creationId xmlns:p14="http://schemas.microsoft.com/office/powerpoint/2010/main" val="145547332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Title and five columns">
  <p:cSld name="Title and five columns">
    <p:bg>
      <p:bgPr>
        <a:solidFill>
          <a:schemeClr val="accent6"/>
        </a:solidFill>
        <a:effectLst/>
      </p:bgPr>
    </p:bg>
    <p:spTree>
      <p:nvGrpSpPr>
        <p:cNvPr id="1" name="Shape 227"/>
        <p:cNvGrpSpPr/>
        <p:nvPr/>
      </p:nvGrpSpPr>
      <p:grpSpPr>
        <a:xfrm>
          <a:off x="0" y="0"/>
          <a:ext cx="0" cy="0"/>
          <a:chOff x="0" y="0"/>
          <a:chExt cx="0" cy="0"/>
        </a:xfrm>
      </p:grpSpPr>
      <p:sp>
        <p:nvSpPr>
          <p:cNvPr id="228" name="Google Shape;228;p31"/>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1"/>
          <p:cNvSpPr txBox="1">
            <a:spLocks noGrp="1"/>
          </p:cNvSpPr>
          <p:nvPr>
            <p:ph type="subTitle" idx="1"/>
          </p:nvPr>
        </p:nvSpPr>
        <p:spPr>
          <a:xfrm>
            <a:off x="713229" y="2254324"/>
            <a:ext cx="2339100" cy="6078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0" name="Google Shape;230;p31"/>
          <p:cNvSpPr txBox="1">
            <a:spLocks noGrp="1"/>
          </p:cNvSpPr>
          <p:nvPr>
            <p:ph type="subTitle" idx="2"/>
          </p:nvPr>
        </p:nvSpPr>
        <p:spPr>
          <a:xfrm>
            <a:off x="713229" y="1959950"/>
            <a:ext cx="23391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sz="1600"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231" name="Google Shape;231;p31"/>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
        <p:nvSpPr>
          <p:cNvPr id="232" name="Google Shape;232;p31"/>
          <p:cNvSpPr txBox="1">
            <a:spLocks noGrp="1"/>
          </p:cNvSpPr>
          <p:nvPr>
            <p:ph type="subTitle" idx="3"/>
          </p:nvPr>
        </p:nvSpPr>
        <p:spPr>
          <a:xfrm>
            <a:off x="2057856" y="3991624"/>
            <a:ext cx="2339100" cy="6078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3" name="Google Shape;233;p31"/>
          <p:cNvSpPr txBox="1">
            <a:spLocks noGrp="1"/>
          </p:cNvSpPr>
          <p:nvPr>
            <p:ph type="subTitle" idx="4"/>
          </p:nvPr>
        </p:nvSpPr>
        <p:spPr>
          <a:xfrm>
            <a:off x="2057856" y="3697250"/>
            <a:ext cx="23391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sz="1600"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234" name="Google Shape;234;p31"/>
          <p:cNvSpPr txBox="1">
            <a:spLocks noGrp="1"/>
          </p:cNvSpPr>
          <p:nvPr>
            <p:ph type="subTitle" idx="5"/>
          </p:nvPr>
        </p:nvSpPr>
        <p:spPr>
          <a:xfrm>
            <a:off x="6091737" y="2254323"/>
            <a:ext cx="2339100" cy="6078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5" name="Google Shape;235;p31"/>
          <p:cNvSpPr txBox="1">
            <a:spLocks noGrp="1"/>
          </p:cNvSpPr>
          <p:nvPr>
            <p:ph type="subTitle" idx="6"/>
          </p:nvPr>
        </p:nvSpPr>
        <p:spPr>
          <a:xfrm>
            <a:off x="6091737" y="1959950"/>
            <a:ext cx="23391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sz="1600"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236" name="Google Shape;236;p31"/>
          <p:cNvSpPr txBox="1">
            <a:spLocks noGrp="1"/>
          </p:cNvSpPr>
          <p:nvPr>
            <p:ph type="subTitle" idx="7"/>
          </p:nvPr>
        </p:nvSpPr>
        <p:spPr>
          <a:xfrm>
            <a:off x="4746555" y="3991623"/>
            <a:ext cx="2339100" cy="6078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7" name="Google Shape;237;p31"/>
          <p:cNvSpPr txBox="1">
            <a:spLocks noGrp="1"/>
          </p:cNvSpPr>
          <p:nvPr>
            <p:ph type="subTitle" idx="8"/>
          </p:nvPr>
        </p:nvSpPr>
        <p:spPr>
          <a:xfrm>
            <a:off x="4746555" y="3697250"/>
            <a:ext cx="23391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sz="1600"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238" name="Google Shape;238;p31"/>
          <p:cNvSpPr txBox="1">
            <a:spLocks noGrp="1"/>
          </p:cNvSpPr>
          <p:nvPr>
            <p:ph type="subTitle" idx="9"/>
          </p:nvPr>
        </p:nvSpPr>
        <p:spPr>
          <a:xfrm>
            <a:off x="3402477" y="2254324"/>
            <a:ext cx="2339100" cy="6078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9" name="Google Shape;239;p31"/>
          <p:cNvSpPr txBox="1">
            <a:spLocks noGrp="1"/>
          </p:cNvSpPr>
          <p:nvPr>
            <p:ph type="subTitle" idx="13"/>
          </p:nvPr>
        </p:nvSpPr>
        <p:spPr>
          <a:xfrm>
            <a:off x="3402487" y="1959950"/>
            <a:ext cx="23391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sz="1600"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Tree>
    <p:extLst>
      <p:ext uri="{BB962C8B-B14F-4D97-AF65-F5344CB8AC3E}">
        <p14:creationId xmlns:p14="http://schemas.microsoft.com/office/powerpoint/2010/main" val="108841998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bg>
      <p:bgPr>
        <a:solidFill>
          <a:schemeClr val="accent6"/>
        </a:solidFill>
        <a:effectLst/>
      </p:bgPr>
    </p:bg>
    <p:spTree>
      <p:nvGrpSpPr>
        <p:cNvPr id="1" name="Shape 240"/>
        <p:cNvGrpSpPr/>
        <p:nvPr/>
      </p:nvGrpSpPr>
      <p:grpSpPr>
        <a:xfrm>
          <a:off x="0" y="0"/>
          <a:ext cx="0" cy="0"/>
          <a:chOff x="0" y="0"/>
          <a:chExt cx="0" cy="0"/>
        </a:xfrm>
      </p:grpSpPr>
      <p:sp>
        <p:nvSpPr>
          <p:cNvPr id="241" name="Google Shape;241;p32"/>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2"/>
          <p:cNvSpPr txBox="1">
            <a:spLocks noGrp="1"/>
          </p:cNvSpPr>
          <p:nvPr>
            <p:ph type="subTitle" idx="1"/>
          </p:nvPr>
        </p:nvSpPr>
        <p:spPr>
          <a:xfrm>
            <a:off x="713225" y="2324000"/>
            <a:ext cx="2065200" cy="55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3" name="Google Shape;243;p32"/>
          <p:cNvSpPr txBox="1">
            <a:spLocks noGrp="1"/>
          </p:cNvSpPr>
          <p:nvPr>
            <p:ph type="subTitle" idx="2"/>
          </p:nvPr>
        </p:nvSpPr>
        <p:spPr>
          <a:xfrm>
            <a:off x="713234" y="1983028"/>
            <a:ext cx="20652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244" name="Google Shape;244;p32"/>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
        <p:nvSpPr>
          <p:cNvPr id="245" name="Google Shape;245;p32"/>
          <p:cNvSpPr txBox="1">
            <a:spLocks noGrp="1"/>
          </p:cNvSpPr>
          <p:nvPr>
            <p:ph type="subTitle" idx="3"/>
          </p:nvPr>
        </p:nvSpPr>
        <p:spPr>
          <a:xfrm>
            <a:off x="3539375" y="2324000"/>
            <a:ext cx="2065200" cy="55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6" name="Google Shape;246;p32"/>
          <p:cNvSpPr txBox="1">
            <a:spLocks noGrp="1"/>
          </p:cNvSpPr>
          <p:nvPr>
            <p:ph type="subTitle" idx="4"/>
          </p:nvPr>
        </p:nvSpPr>
        <p:spPr>
          <a:xfrm>
            <a:off x="3539384" y="1983028"/>
            <a:ext cx="20652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247" name="Google Shape;247;p32"/>
          <p:cNvSpPr txBox="1">
            <a:spLocks noGrp="1"/>
          </p:cNvSpPr>
          <p:nvPr>
            <p:ph type="subTitle" idx="5"/>
          </p:nvPr>
        </p:nvSpPr>
        <p:spPr>
          <a:xfrm>
            <a:off x="6365525" y="2324000"/>
            <a:ext cx="2065200" cy="55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8" name="Google Shape;248;p32"/>
          <p:cNvSpPr txBox="1">
            <a:spLocks noGrp="1"/>
          </p:cNvSpPr>
          <p:nvPr>
            <p:ph type="subTitle" idx="6"/>
          </p:nvPr>
        </p:nvSpPr>
        <p:spPr>
          <a:xfrm>
            <a:off x="6365534" y="1983028"/>
            <a:ext cx="20652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249" name="Google Shape;249;p32"/>
          <p:cNvSpPr txBox="1">
            <a:spLocks noGrp="1"/>
          </p:cNvSpPr>
          <p:nvPr>
            <p:ph type="subTitle" idx="7"/>
          </p:nvPr>
        </p:nvSpPr>
        <p:spPr>
          <a:xfrm>
            <a:off x="713225" y="4039925"/>
            <a:ext cx="2065200" cy="55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0" name="Google Shape;250;p32"/>
          <p:cNvSpPr txBox="1">
            <a:spLocks noGrp="1"/>
          </p:cNvSpPr>
          <p:nvPr>
            <p:ph type="subTitle" idx="8"/>
          </p:nvPr>
        </p:nvSpPr>
        <p:spPr>
          <a:xfrm>
            <a:off x="713234" y="3698953"/>
            <a:ext cx="20652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251" name="Google Shape;251;p32"/>
          <p:cNvSpPr txBox="1">
            <a:spLocks noGrp="1"/>
          </p:cNvSpPr>
          <p:nvPr>
            <p:ph type="subTitle" idx="9"/>
          </p:nvPr>
        </p:nvSpPr>
        <p:spPr>
          <a:xfrm>
            <a:off x="3539375" y="4039925"/>
            <a:ext cx="2065200" cy="55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2" name="Google Shape;252;p32"/>
          <p:cNvSpPr txBox="1">
            <a:spLocks noGrp="1"/>
          </p:cNvSpPr>
          <p:nvPr>
            <p:ph type="subTitle" idx="13"/>
          </p:nvPr>
        </p:nvSpPr>
        <p:spPr>
          <a:xfrm>
            <a:off x="3539384" y="3698953"/>
            <a:ext cx="20652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253" name="Google Shape;253;p32"/>
          <p:cNvSpPr txBox="1">
            <a:spLocks noGrp="1"/>
          </p:cNvSpPr>
          <p:nvPr>
            <p:ph type="subTitle" idx="14"/>
          </p:nvPr>
        </p:nvSpPr>
        <p:spPr>
          <a:xfrm>
            <a:off x="6365525" y="4039925"/>
            <a:ext cx="2065200" cy="55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4" name="Google Shape;254;p32"/>
          <p:cNvSpPr txBox="1">
            <a:spLocks noGrp="1"/>
          </p:cNvSpPr>
          <p:nvPr>
            <p:ph type="subTitle" idx="15"/>
          </p:nvPr>
        </p:nvSpPr>
        <p:spPr>
          <a:xfrm>
            <a:off x="6365534" y="3698953"/>
            <a:ext cx="2065200" cy="370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600"/>
              <a:buNone/>
              <a:defRPr b="1">
                <a:solidFill>
                  <a:schemeClr val="accent4"/>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Tree>
    <p:extLst>
      <p:ext uri="{BB962C8B-B14F-4D97-AF65-F5344CB8AC3E}">
        <p14:creationId xmlns:p14="http://schemas.microsoft.com/office/powerpoint/2010/main" val="135385536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Title and six columns 1">
  <p:cSld name="Title and six columns 1">
    <p:spTree>
      <p:nvGrpSpPr>
        <p:cNvPr id="1" name="Shape 255"/>
        <p:cNvGrpSpPr/>
        <p:nvPr/>
      </p:nvGrpSpPr>
      <p:grpSpPr>
        <a:xfrm>
          <a:off x="0" y="0"/>
          <a:ext cx="0" cy="0"/>
          <a:chOff x="0" y="0"/>
          <a:chExt cx="0" cy="0"/>
        </a:xfrm>
      </p:grpSpPr>
      <p:sp>
        <p:nvSpPr>
          <p:cNvPr id="256" name="Google Shape;256;p33"/>
          <p:cNvSpPr txBox="1">
            <a:spLocks noGrp="1"/>
          </p:cNvSpPr>
          <p:nvPr>
            <p:ph type="subTitle" idx="1"/>
          </p:nvPr>
        </p:nvSpPr>
        <p:spPr>
          <a:xfrm>
            <a:off x="5572026" y="4043082"/>
            <a:ext cx="1957800" cy="54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800"/>
              <a:buFont typeface="Arial"/>
              <a:buNone/>
              <a:defRPr sz="1400"/>
            </a:lvl1pPr>
            <a:lvl2pPr lvl="1" rtl="0">
              <a:spcBef>
                <a:spcPts val="0"/>
              </a:spcBef>
              <a:spcAft>
                <a:spcPts val="0"/>
              </a:spcAft>
              <a:buClr>
                <a:schemeClr val="dk1"/>
              </a:buClr>
              <a:buSzPts val="1400"/>
              <a:buFont typeface="Arial"/>
              <a:buNone/>
              <a:defRPr>
                <a:solidFill>
                  <a:schemeClr val="dk1"/>
                </a:solidFill>
                <a:latin typeface="Arial"/>
                <a:ea typeface="Arial"/>
                <a:cs typeface="Arial"/>
                <a:sym typeface="Arial"/>
              </a:defRPr>
            </a:lvl2pPr>
            <a:lvl3pPr lvl="2" rtl="0">
              <a:spcBef>
                <a:spcPts val="0"/>
              </a:spcBef>
              <a:spcAft>
                <a:spcPts val="0"/>
              </a:spcAft>
              <a:buClr>
                <a:schemeClr val="dk1"/>
              </a:buClr>
              <a:buSzPts val="1400"/>
              <a:buFont typeface="Arial"/>
              <a:buNone/>
              <a:defRPr>
                <a:solidFill>
                  <a:schemeClr val="dk1"/>
                </a:solidFill>
                <a:latin typeface="Arial"/>
                <a:ea typeface="Arial"/>
                <a:cs typeface="Arial"/>
                <a:sym typeface="Arial"/>
              </a:defRPr>
            </a:lvl3pPr>
            <a:lvl4pPr lvl="3" rtl="0">
              <a:spcBef>
                <a:spcPts val="0"/>
              </a:spcBef>
              <a:spcAft>
                <a:spcPts val="0"/>
              </a:spcAft>
              <a:buClr>
                <a:schemeClr val="dk1"/>
              </a:buClr>
              <a:buSzPts val="1400"/>
              <a:buFont typeface="Arial"/>
              <a:buNone/>
              <a:defRPr>
                <a:solidFill>
                  <a:schemeClr val="dk1"/>
                </a:solidFill>
                <a:latin typeface="Arial"/>
                <a:ea typeface="Arial"/>
                <a:cs typeface="Arial"/>
                <a:sym typeface="Arial"/>
              </a:defRPr>
            </a:lvl4pPr>
            <a:lvl5pPr lvl="4" rtl="0">
              <a:spcBef>
                <a:spcPts val="0"/>
              </a:spcBef>
              <a:spcAft>
                <a:spcPts val="0"/>
              </a:spcAft>
              <a:buClr>
                <a:schemeClr val="dk1"/>
              </a:buClr>
              <a:buSzPts val="1400"/>
              <a:buFont typeface="Arial"/>
              <a:buNone/>
              <a:defRPr>
                <a:solidFill>
                  <a:schemeClr val="dk1"/>
                </a:solidFill>
                <a:latin typeface="Arial"/>
                <a:ea typeface="Arial"/>
                <a:cs typeface="Arial"/>
                <a:sym typeface="Arial"/>
              </a:defRPr>
            </a:lvl5pPr>
            <a:lvl6pPr lvl="5" rtl="0">
              <a:spcBef>
                <a:spcPts val="0"/>
              </a:spcBef>
              <a:spcAft>
                <a:spcPts val="0"/>
              </a:spcAft>
              <a:buClr>
                <a:schemeClr val="dk1"/>
              </a:buClr>
              <a:buSzPts val="1400"/>
              <a:buFont typeface="Arial"/>
              <a:buNone/>
              <a:defRPr>
                <a:solidFill>
                  <a:schemeClr val="dk1"/>
                </a:solidFill>
                <a:latin typeface="Arial"/>
                <a:ea typeface="Arial"/>
                <a:cs typeface="Arial"/>
                <a:sym typeface="Arial"/>
              </a:defRPr>
            </a:lvl6pPr>
            <a:lvl7pPr lvl="6" rtl="0">
              <a:spcBef>
                <a:spcPts val="0"/>
              </a:spcBef>
              <a:spcAft>
                <a:spcPts val="0"/>
              </a:spcAft>
              <a:buClr>
                <a:schemeClr val="dk1"/>
              </a:buClr>
              <a:buSzPts val="1400"/>
              <a:buFont typeface="Arial"/>
              <a:buNone/>
              <a:defRPr>
                <a:solidFill>
                  <a:schemeClr val="dk1"/>
                </a:solidFill>
                <a:latin typeface="Arial"/>
                <a:ea typeface="Arial"/>
                <a:cs typeface="Arial"/>
                <a:sym typeface="Arial"/>
              </a:defRPr>
            </a:lvl7pPr>
            <a:lvl8pPr lvl="7" rtl="0">
              <a:spcBef>
                <a:spcPts val="0"/>
              </a:spcBef>
              <a:spcAft>
                <a:spcPts val="0"/>
              </a:spcAft>
              <a:buClr>
                <a:schemeClr val="dk1"/>
              </a:buClr>
              <a:buSzPts val="1400"/>
              <a:buFont typeface="Arial"/>
              <a:buNone/>
              <a:defRPr>
                <a:solidFill>
                  <a:schemeClr val="dk1"/>
                </a:solidFill>
                <a:latin typeface="Arial"/>
                <a:ea typeface="Arial"/>
                <a:cs typeface="Arial"/>
                <a:sym typeface="Arial"/>
              </a:defRPr>
            </a:lvl8pPr>
            <a:lvl9pPr lvl="8" rtl="0">
              <a:spcBef>
                <a:spcPts val="0"/>
              </a:spcBef>
              <a:spcAft>
                <a:spcPts val="0"/>
              </a:spcAft>
              <a:buClr>
                <a:schemeClr val="dk1"/>
              </a:buClr>
              <a:buSzPts val="1400"/>
              <a:buFont typeface="Arial"/>
              <a:buNone/>
              <a:defRPr>
                <a:solidFill>
                  <a:schemeClr val="dk1"/>
                </a:solidFill>
                <a:latin typeface="Arial"/>
                <a:ea typeface="Arial"/>
                <a:cs typeface="Arial"/>
                <a:sym typeface="Arial"/>
              </a:defRPr>
            </a:lvl9pPr>
          </a:lstStyle>
          <a:p>
            <a:endParaRPr/>
          </a:p>
        </p:txBody>
      </p:sp>
      <p:sp>
        <p:nvSpPr>
          <p:cNvPr id="257" name="Google Shape;257;p33"/>
          <p:cNvSpPr txBox="1">
            <a:spLocks noGrp="1"/>
          </p:cNvSpPr>
          <p:nvPr>
            <p:ph type="subTitle" idx="2"/>
          </p:nvPr>
        </p:nvSpPr>
        <p:spPr>
          <a:xfrm>
            <a:off x="2242399" y="4043082"/>
            <a:ext cx="1957800" cy="54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800"/>
              <a:buFont typeface="Arial"/>
              <a:buNone/>
              <a:defRPr sz="1400"/>
            </a:lvl1pPr>
            <a:lvl2pPr lvl="1" rtl="0">
              <a:spcBef>
                <a:spcPts val="0"/>
              </a:spcBef>
              <a:spcAft>
                <a:spcPts val="0"/>
              </a:spcAft>
              <a:buClr>
                <a:schemeClr val="dk1"/>
              </a:buClr>
              <a:buSzPts val="1400"/>
              <a:buFont typeface="Arial"/>
              <a:buNone/>
              <a:defRPr>
                <a:solidFill>
                  <a:schemeClr val="dk1"/>
                </a:solidFill>
                <a:latin typeface="Arial"/>
                <a:ea typeface="Arial"/>
                <a:cs typeface="Arial"/>
                <a:sym typeface="Arial"/>
              </a:defRPr>
            </a:lvl2pPr>
            <a:lvl3pPr lvl="2" rtl="0">
              <a:spcBef>
                <a:spcPts val="0"/>
              </a:spcBef>
              <a:spcAft>
                <a:spcPts val="0"/>
              </a:spcAft>
              <a:buClr>
                <a:schemeClr val="dk1"/>
              </a:buClr>
              <a:buSzPts val="1400"/>
              <a:buFont typeface="Arial"/>
              <a:buNone/>
              <a:defRPr>
                <a:solidFill>
                  <a:schemeClr val="dk1"/>
                </a:solidFill>
                <a:latin typeface="Arial"/>
                <a:ea typeface="Arial"/>
                <a:cs typeface="Arial"/>
                <a:sym typeface="Arial"/>
              </a:defRPr>
            </a:lvl3pPr>
            <a:lvl4pPr lvl="3" rtl="0">
              <a:spcBef>
                <a:spcPts val="0"/>
              </a:spcBef>
              <a:spcAft>
                <a:spcPts val="0"/>
              </a:spcAft>
              <a:buClr>
                <a:schemeClr val="dk1"/>
              </a:buClr>
              <a:buSzPts val="1400"/>
              <a:buFont typeface="Arial"/>
              <a:buNone/>
              <a:defRPr>
                <a:solidFill>
                  <a:schemeClr val="dk1"/>
                </a:solidFill>
                <a:latin typeface="Arial"/>
                <a:ea typeface="Arial"/>
                <a:cs typeface="Arial"/>
                <a:sym typeface="Arial"/>
              </a:defRPr>
            </a:lvl4pPr>
            <a:lvl5pPr lvl="4" rtl="0">
              <a:spcBef>
                <a:spcPts val="0"/>
              </a:spcBef>
              <a:spcAft>
                <a:spcPts val="0"/>
              </a:spcAft>
              <a:buClr>
                <a:schemeClr val="dk1"/>
              </a:buClr>
              <a:buSzPts val="1400"/>
              <a:buFont typeface="Arial"/>
              <a:buNone/>
              <a:defRPr>
                <a:solidFill>
                  <a:schemeClr val="dk1"/>
                </a:solidFill>
                <a:latin typeface="Arial"/>
                <a:ea typeface="Arial"/>
                <a:cs typeface="Arial"/>
                <a:sym typeface="Arial"/>
              </a:defRPr>
            </a:lvl5pPr>
            <a:lvl6pPr lvl="5" rtl="0">
              <a:spcBef>
                <a:spcPts val="0"/>
              </a:spcBef>
              <a:spcAft>
                <a:spcPts val="0"/>
              </a:spcAft>
              <a:buClr>
                <a:schemeClr val="dk1"/>
              </a:buClr>
              <a:buSzPts val="1400"/>
              <a:buFont typeface="Arial"/>
              <a:buNone/>
              <a:defRPr>
                <a:solidFill>
                  <a:schemeClr val="dk1"/>
                </a:solidFill>
                <a:latin typeface="Arial"/>
                <a:ea typeface="Arial"/>
                <a:cs typeface="Arial"/>
                <a:sym typeface="Arial"/>
              </a:defRPr>
            </a:lvl6pPr>
            <a:lvl7pPr lvl="6" rtl="0">
              <a:spcBef>
                <a:spcPts val="0"/>
              </a:spcBef>
              <a:spcAft>
                <a:spcPts val="0"/>
              </a:spcAft>
              <a:buClr>
                <a:schemeClr val="dk1"/>
              </a:buClr>
              <a:buSzPts val="1400"/>
              <a:buFont typeface="Arial"/>
              <a:buNone/>
              <a:defRPr>
                <a:solidFill>
                  <a:schemeClr val="dk1"/>
                </a:solidFill>
                <a:latin typeface="Arial"/>
                <a:ea typeface="Arial"/>
                <a:cs typeface="Arial"/>
                <a:sym typeface="Arial"/>
              </a:defRPr>
            </a:lvl7pPr>
            <a:lvl8pPr lvl="7" rtl="0">
              <a:spcBef>
                <a:spcPts val="0"/>
              </a:spcBef>
              <a:spcAft>
                <a:spcPts val="0"/>
              </a:spcAft>
              <a:buClr>
                <a:schemeClr val="dk1"/>
              </a:buClr>
              <a:buSzPts val="1400"/>
              <a:buFont typeface="Arial"/>
              <a:buNone/>
              <a:defRPr>
                <a:solidFill>
                  <a:schemeClr val="dk1"/>
                </a:solidFill>
                <a:latin typeface="Arial"/>
                <a:ea typeface="Arial"/>
                <a:cs typeface="Arial"/>
                <a:sym typeface="Arial"/>
              </a:defRPr>
            </a:lvl8pPr>
            <a:lvl9pPr lvl="8" rtl="0">
              <a:spcBef>
                <a:spcPts val="0"/>
              </a:spcBef>
              <a:spcAft>
                <a:spcPts val="0"/>
              </a:spcAft>
              <a:buClr>
                <a:schemeClr val="dk1"/>
              </a:buClr>
              <a:buSzPts val="1400"/>
              <a:buFont typeface="Arial"/>
              <a:buNone/>
              <a:defRPr>
                <a:solidFill>
                  <a:schemeClr val="dk1"/>
                </a:solidFill>
                <a:latin typeface="Arial"/>
                <a:ea typeface="Arial"/>
                <a:cs typeface="Arial"/>
                <a:sym typeface="Arial"/>
              </a:defRPr>
            </a:lvl9pPr>
          </a:lstStyle>
          <a:p>
            <a:endParaRPr/>
          </a:p>
        </p:txBody>
      </p:sp>
      <p:sp>
        <p:nvSpPr>
          <p:cNvPr id="258" name="Google Shape;258;p33"/>
          <p:cNvSpPr txBox="1">
            <a:spLocks noGrp="1"/>
          </p:cNvSpPr>
          <p:nvPr>
            <p:ph type="subTitle" idx="3"/>
          </p:nvPr>
        </p:nvSpPr>
        <p:spPr>
          <a:xfrm>
            <a:off x="5572026" y="1703500"/>
            <a:ext cx="1957800" cy="54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800"/>
              <a:buFont typeface="Arial"/>
              <a:buNone/>
              <a:defRPr sz="1400"/>
            </a:lvl1pPr>
            <a:lvl2pPr lvl="1" rtl="0">
              <a:spcBef>
                <a:spcPts val="0"/>
              </a:spcBef>
              <a:spcAft>
                <a:spcPts val="0"/>
              </a:spcAft>
              <a:buClr>
                <a:schemeClr val="dk1"/>
              </a:buClr>
              <a:buSzPts val="1400"/>
              <a:buFont typeface="Arial"/>
              <a:buNone/>
              <a:defRPr>
                <a:solidFill>
                  <a:schemeClr val="dk1"/>
                </a:solidFill>
                <a:latin typeface="Arial"/>
                <a:ea typeface="Arial"/>
                <a:cs typeface="Arial"/>
                <a:sym typeface="Arial"/>
              </a:defRPr>
            </a:lvl2pPr>
            <a:lvl3pPr lvl="2" rtl="0">
              <a:spcBef>
                <a:spcPts val="0"/>
              </a:spcBef>
              <a:spcAft>
                <a:spcPts val="0"/>
              </a:spcAft>
              <a:buClr>
                <a:schemeClr val="dk1"/>
              </a:buClr>
              <a:buSzPts val="1400"/>
              <a:buFont typeface="Arial"/>
              <a:buNone/>
              <a:defRPr>
                <a:solidFill>
                  <a:schemeClr val="dk1"/>
                </a:solidFill>
                <a:latin typeface="Arial"/>
                <a:ea typeface="Arial"/>
                <a:cs typeface="Arial"/>
                <a:sym typeface="Arial"/>
              </a:defRPr>
            </a:lvl3pPr>
            <a:lvl4pPr lvl="3" rtl="0">
              <a:spcBef>
                <a:spcPts val="0"/>
              </a:spcBef>
              <a:spcAft>
                <a:spcPts val="0"/>
              </a:spcAft>
              <a:buClr>
                <a:schemeClr val="dk1"/>
              </a:buClr>
              <a:buSzPts val="1400"/>
              <a:buFont typeface="Arial"/>
              <a:buNone/>
              <a:defRPr>
                <a:solidFill>
                  <a:schemeClr val="dk1"/>
                </a:solidFill>
                <a:latin typeface="Arial"/>
                <a:ea typeface="Arial"/>
                <a:cs typeface="Arial"/>
                <a:sym typeface="Arial"/>
              </a:defRPr>
            </a:lvl4pPr>
            <a:lvl5pPr lvl="4" rtl="0">
              <a:spcBef>
                <a:spcPts val="0"/>
              </a:spcBef>
              <a:spcAft>
                <a:spcPts val="0"/>
              </a:spcAft>
              <a:buClr>
                <a:schemeClr val="dk1"/>
              </a:buClr>
              <a:buSzPts val="1400"/>
              <a:buFont typeface="Arial"/>
              <a:buNone/>
              <a:defRPr>
                <a:solidFill>
                  <a:schemeClr val="dk1"/>
                </a:solidFill>
                <a:latin typeface="Arial"/>
                <a:ea typeface="Arial"/>
                <a:cs typeface="Arial"/>
                <a:sym typeface="Arial"/>
              </a:defRPr>
            </a:lvl5pPr>
            <a:lvl6pPr lvl="5" rtl="0">
              <a:spcBef>
                <a:spcPts val="0"/>
              </a:spcBef>
              <a:spcAft>
                <a:spcPts val="0"/>
              </a:spcAft>
              <a:buClr>
                <a:schemeClr val="dk1"/>
              </a:buClr>
              <a:buSzPts val="1400"/>
              <a:buFont typeface="Arial"/>
              <a:buNone/>
              <a:defRPr>
                <a:solidFill>
                  <a:schemeClr val="dk1"/>
                </a:solidFill>
                <a:latin typeface="Arial"/>
                <a:ea typeface="Arial"/>
                <a:cs typeface="Arial"/>
                <a:sym typeface="Arial"/>
              </a:defRPr>
            </a:lvl6pPr>
            <a:lvl7pPr lvl="6" rtl="0">
              <a:spcBef>
                <a:spcPts val="0"/>
              </a:spcBef>
              <a:spcAft>
                <a:spcPts val="0"/>
              </a:spcAft>
              <a:buClr>
                <a:schemeClr val="dk1"/>
              </a:buClr>
              <a:buSzPts val="1400"/>
              <a:buFont typeface="Arial"/>
              <a:buNone/>
              <a:defRPr>
                <a:solidFill>
                  <a:schemeClr val="dk1"/>
                </a:solidFill>
                <a:latin typeface="Arial"/>
                <a:ea typeface="Arial"/>
                <a:cs typeface="Arial"/>
                <a:sym typeface="Arial"/>
              </a:defRPr>
            </a:lvl7pPr>
            <a:lvl8pPr lvl="7" rtl="0">
              <a:spcBef>
                <a:spcPts val="0"/>
              </a:spcBef>
              <a:spcAft>
                <a:spcPts val="0"/>
              </a:spcAft>
              <a:buClr>
                <a:schemeClr val="dk1"/>
              </a:buClr>
              <a:buSzPts val="1400"/>
              <a:buFont typeface="Arial"/>
              <a:buNone/>
              <a:defRPr>
                <a:solidFill>
                  <a:schemeClr val="dk1"/>
                </a:solidFill>
                <a:latin typeface="Arial"/>
                <a:ea typeface="Arial"/>
                <a:cs typeface="Arial"/>
                <a:sym typeface="Arial"/>
              </a:defRPr>
            </a:lvl8pPr>
            <a:lvl9pPr lvl="8" rtl="0">
              <a:spcBef>
                <a:spcPts val="0"/>
              </a:spcBef>
              <a:spcAft>
                <a:spcPts val="0"/>
              </a:spcAft>
              <a:buClr>
                <a:schemeClr val="dk1"/>
              </a:buClr>
              <a:buSzPts val="1400"/>
              <a:buFont typeface="Arial"/>
              <a:buNone/>
              <a:defRPr>
                <a:solidFill>
                  <a:schemeClr val="dk1"/>
                </a:solidFill>
                <a:latin typeface="Arial"/>
                <a:ea typeface="Arial"/>
                <a:cs typeface="Arial"/>
                <a:sym typeface="Arial"/>
              </a:defRPr>
            </a:lvl9pPr>
          </a:lstStyle>
          <a:p>
            <a:endParaRPr/>
          </a:p>
        </p:txBody>
      </p:sp>
      <p:sp>
        <p:nvSpPr>
          <p:cNvPr id="259" name="Google Shape;259;p33"/>
          <p:cNvSpPr txBox="1">
            <a:spLocks noGrp="1"/>
          </p:cNvSpPr>
          <p:nvPr>
            <p:ph type="subTitle" idx="4"/>
          </p:nvPr>
        </p:nvSpPr>
        <p:spPr>
          <a:xfrm>
            <a:off x="5572024" y="1325675"/>
            <a:ext cx="1957800" cy="469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500"/>
              <a:buFont typeface="Arial"/>
              <a:buNone/>
              <a:defRPr b="1"/>
            </a:lvl1pPr>
            <a:lvl2pPr lvl="1"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2pPr>
            <a:lvl3pPr lvl="2"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3pPr>
            <a:lvl4pPr lvl="3"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4pPr>
            <a:lvl5pPr lvl="4"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5pPr>
            <a:lvl6pPr lvl="5"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6pPr>
            <a:lvl7pPr lvl="6"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7pPr>
            <a:lvl8pPr lvl="7"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8pPr>
            <a:lvl9pPr lvl="8"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9pPr>
          </a:lstStyle>
          <a:p>
            <a:endParaRPr/>
          </a:p>
        </p:txBody>
      </p:sp>
      <p:sp>
        <p:nvSpPr>
          <p:cNvPr id="260" name="Google Shape;260;p33"/>
          <p:cNvSpPr txBox="1">
            <a:spLocks noGrp="1"/>
          </p:cNvSpPr>
          <p:nvPr>
            <p:ph type="subTitle" idx="5"/>
          </p:nvPr>
        </p:nvSpPr>
        <p:spPr>
          <a:xfrm>
            <a:off x="2242399" y="1703500"/>
            <a:ext cx="1957800" cy="54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800"/>
              <a:buFont typeface="Arial"/>
              <a:buNone/>
              <a:defRPr sz="1400"/>
            </a:lvl1pPr>
            <a:lvl2pPr lvl="1" rtl="0">
              <a:spcBef>
                <a:spcPts val="0"/>
              </a:spcBef>
              <a:spcAft>
                <a:spcPts val="0"/>
              </a:spcAft>
              <a:buClr>
                <a:schemeClr val="dk1"/>
              </a:buClr>
              <a:buSzPts val="1400"/>
              <a:buFont typeface="Arial"/>
              <a:buNone/>
              <a:defRPr>
                <a:solidFill>
                  <a:schemeClr val="dk1"/>
                </a:solidFill>
                <a:latin typeface="Arial"/>
                <a:ea typeface="Arial"/>
                <a:cs typeface="Arial"/>
                <a:sym typeface="Arial"/>
              </a:defRPr>
            </a:lvl2pPr>
            <a:lvl3pPr lvl="2" rtl="0">
              <a:spcBef>
                <a:spcPts val="0"/>
              </a:spcBef>
              <a:spcAft>
                <a:spcPts val="0"/>
              </a:spcAft>
              <a:buClr>
                <a:schemeClr val="dk1"/>
              </a:buClr>
              <a:buSzPts val="1400"/>
              <a:buFont typeface="Arial"/>
              <a:buNone/>
              <a:defRPr>
                <a:solidFill>
                  <a:schemeClr val="dk1"/>
                </a:solidFill>
                <a:latin typeface="Arial"/>
                <a:ea typeface="Arial"/>
                <a:cs typeface="Arial"/>
                <a:sym typeface="Arial"/>
              </a:defRPr>
            </a:lvl3pPr>
            <a:lvl4pPr lvl="3" rtl="0">
              <a:spcBef>
                <a:spcPts val="0"/>
              </a:spcBef>
              <a:spcAft>
                <a:spcPts val="0"/>
              </a:spcAft>
              <a:buClr>
                <a:schemeClr val="dk1"/>
              </a:buClr>
              <a:buSzPts val="1400"/>
              <a:buFont typeface="Arial"/>
              <a:buNone/>
              <a:defRPr>
                <a:solidFill>
                  <a:schemeClr val="dk1"/>
                </a:solidFill>
                <a:latin typeface="Arial"/>
                <a:ea typeface="Arial"/>
                <a:cs typeface="Arial"/>
                <a:sym typeface="Arial"/>
              </a:defRPr>
            </a:lvl4pPr>
            <a:lvl5pPr lvl="4" rtl="0">
              <a:spcBef>
                <a:spcPts val="0"/>
              </a:spcBef>
              <a:spcAft>
                <a:spcPts val="0"/>
              </a:spcAft>
              <a:buClr>
                <a:schemeClr val="dk1"/>
              </a:buClr>
              <a:buSzPts val="1400"/>
              <a:buFont typeface="Arial"/>
              <a:buNone/>
              <a:defRPr>
                <a:solidFill>
                  <a:schemeClr val="dk1"/>
                </a:solidFill>
                <a:latin typeface="Arial"/>
                <a:ea typeface="Arial"/>
                <a:cs typeface="Arial"/>
                <a:sym typeface="Arial"/>
              </a:defRPr>
            </a:lvl5pPr>
            <a:lvl6pPr lvl="5" rtl="0">
              <a:spcBef>
                <a:spcPts val="0"/>
              </a:spcBef>
              <a:spcAft>
                <a:spcPts val="0"/>
              </a:spcAft>
              <a:buClr>
                <a:schemeClr val="dk1"/>
              </a:buClr>
              <a:buSzPts val="1400"/>
              <a:buFont typeface="Arial"/>
              <a:buNone/>
              <a:defRPr>
                <a:solidFill>
                  <a:schemeClr val="dk1"/>
                </a:solidFill>
                <a:latin typeface="Arial"/>
                <a:ea typeface="Arial"/>
                <a:cs typeface="Arial"/>
                <a:sym typeface="Arial"/>
              </a:defRPr>
            </a:lvl6pPr>
            <a:lvl7pPr lvl="6" rtl="0">
              <a:spcBef>
                <a:spcPts val="0"/>
              </a:spcBef>
              <a:spcAft>
                <a:spcPts val="0"/>
              </a:spcAft>
              <a:buClr>
                <a:schemeClr val="dk1"/>
              </a:buClr>
              <a:buSzPts val="1400"/>
              <a:buFont typeface="Arial"/>
              <a:buNone/>
              <a:defRPr>
                <a:solidFill>
                  <a:schemeClr val="dk1"/>
                </a:solidFill>
                <a:latin typeface="Arial"/>
                <a:ea typeface="Arial"/>
                <a:cs typeface="Arial"/>
                <a:sym typeface="Arial"/>
              </a:defRPr>
            </a:lvl7pPr>
            <a:lvl8pPr lvl="7" rtl="0">
              <a:spcBef>
                <a:spcPts val="0"/>
              </a:spcBef>
              <a:spcAft>
                <a:spcPts val="0"/>
              </a:spcAft>
              <a:buClr>
                <a:schemeClr val="dk1"/>
              </a:buClr>
              <a:buSzPts val="1400"/>
              <a:buFont typeface="Arial"/>
              <a:buNone/>
              <a:defRPr>
                <a:solidFill>
                  <a:schemeClr val="dk1"/>
                </a:solidFill>
                <a:latin typeface="Arial"/>
                <a:ea typeface="Arial"/>
                <a:cs typeface="Arial"/>
                <a:sym typeface="Arial"/>
              </a:defRPr>
            </a:lvl8pPr>
            <a:lvl9pPr lvl="8" rtl="0">
              <a:spcBef>
                <a:spcPts val="0"/>
              </a:spcBef>
              <a:spcAft>
                <a:spcPts val="0"/>
              </a:spcAft>
              <a:buClr>
                <a:schemeClr val="dk1"/>
              </a:buClr>
              <a:buSzPts val="1400"/>
              <a:buFont typeface="Arial"/>
              <a:buNone/>
              <a:defRPr>
                <a:solidFill>
                  <a:schemeClr val="dk1"/>
                </a:solidFill>
                <a:latin typeface="Arial"/>
                <a:ea typeface="Arial"/>
                <a:cs typeface="Arial"/>
                <a:sym typeface="Arial"/>
              </a:defRPr>
            </a:lvl9pPr>
          </a:lstStyle>
          <a:p>
            <a:endParaRPr/>
          </a:p>
        </p:txBody>
      </p:sp>
      <p:sp>
        <p:nvSpPr>
          <p:cNvPr id="261" name="Google Shape;261;p33"/>
          <p:cNvSpPr txBox="1">
            <a:spLocks noGrp="1"/>
          </p:cNvSpPr>
          <p:nvPr>
            <p:ph type="subTitle" idx="6"/>
          </p:nvPr>
        </p:nvSpPr>
        <p:spPr>
          <a:xfrm>
            <a:off x="2242399" y="1325675"/>
            <a:ext cx="1957800" cy="469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500"/>
              <a:buFont typeface="Arial"/>
              <a:buNone/>
              <a:defRPr b="1"/>
            </a:lvl1pPr>
            <a:lvl2pPr lvl="1"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2pPr>
            <a:lvl3pPr lvl="2"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3pPr>
            <a:lvl4pPr lvl="3"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4pPr>
            <a:lvl5pPr lvl="4"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5pPr>
            <a:lvl6pPr lvl="5"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6pPr>
            <a:lvl7pPr lvl="6"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7pPr>
            <a:lvl8pPr lvl="7"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8pPr>
            <a:lvl9pPr lvl="8"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9pPr>
          </a:lstStyle>
          <a:p>
            <a:endParaRPr/>
          </a:p>
        </p:txBody>
      </p:sp>
      <p:sp>
        <p:nvSpPr>
          <p:cNvPr id="262" name="Google Shape;262;p33"/>
          <p:cNvSpPr txBox="1">
            <a:spLocks noGrp="1"/>
          </p:cNvSpPr>
          <p:nvPr>
            <p:ph type="subTitle" idx="7"/>
          </p:nvPr>
        </p:nvSpPr>
        <p:spPr>
          <a:xfrm>
            <a:off x="5572026" y="2872188"/>
            <a:ext cx="1957800" cy="54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800"/>
              <a:buFont typeface="Arial"/>
              <a:buNone/>
              <a:defRPr sz="1400"/>
            </a:lvl1pPr>
            <a:lvl2pPr lvl="1" rtl="0">
              <a:spcBef>
                <a:spcPts val="0"/>
              </a:spcBef>
              <a:spcAft>
                <a:spcPts val="0"/>
              </a:spcAft>
              <a:buClr>
                <a:schemeClr val="dk1"/>
              </a:buClr>
              <a:buSzPts val="1400"/>
              <a:buFont typeface="Arial"/>
              <a:buNone/>
              <a:defRPr>
                <a:solidFill>
                  <a:schemeClr val="dk1"/>
                </a:solidFill>
                <a:latin typeface="Arial"/>
                <a:ea typeface="Arial"/>
                <a:cs typeface="Arial"/>
                <a:sym typeface="Arial"/>
              </a:defRPr>
            </a:lvl2pPr>
            <a:lvl3pPr lvl="2" rtl="0">
              <a:spcBef>
                <a:spcPts val="0"/>
              </a:spcBef>
              <a:spcAft>
                <a:spcPts val="0"/>
              </a:spcAft>
              <a:buClr>
                <a:schemeClr val="dk1"/>
              </a:buClr>
              <a:buSzPts val="1400"/>
              <a:buFont typeface="Arial"/>
              <a:buNone/>
              <a:defRPr>
                <a:solidFill>
                  <a:schemeClr val="dk1"/>
                </a:solidFill>
                <a:latin typeface="Arial"/>
                <a:ea typeface="Arial"/>
                <a:cs typeface="Arial"/>
                <a:sym typeface="Arial"/>
              </a:defRPr>
            </a:lvl3pPr>
            <a:lvl4pPr lvl="3" rtl="0">
              <a:spcBef>
                <a:spcPts val="0"/>
              </a:spcBef>
              <a:spcAft>
                <a:spcPts val="0"/>
              </a:spcAft>
              <a:buClr>
                <a:schemeClr val="dk1"/>
              </a:buClr>
              <a:buSzPts val="1400"/>
              <a:buFont typeface="Arial"/>
              <a:buNone/>
              <a:defRPr>
                <a:solidFill>
                  <a:schemeClr val="dk1"/>
                </a:solidFill>
                <a:latin typeface="Arial"/>
                <a:ea typeface="Arial"/>
                <a:cs typeface="Arial"/>
                <a:sym typeface="Arial"/>
              </a:defRPr>
            </a:lvl4pPr>
            <a:lvl5pPr lvl="4" rtl="0">
              <a:spcBef>
                <a:spcPts val="0"/>
              </a:spcBef>
              <a:spcAft>
                <a:spcPts val="0"/>
              </a:spcAft>
              <a:buClr>
                <a:schemeClr val="dk1"/>
              </a:buClr>
              <a:buSzPts val="1400"/>
              <a:buFont typeface="Arial"/>
              <a:buNone/>
              <a:defRPr>
                <a:solidFill>
                  <a:schemeClr val="dk1"/>
                </a:solidFill>
                <a:latin typeface="Arial"/>
                <a:ea typeface="Arial"/>
                <a:cs typeface="Arial"/>
                <a:sym typeface="Arial"/>
              </a:defRPr>
            </a:lvl5pPr>
            <a:lvl6pPr lvl="5" rtl="0">
              <a:spcBef>
                <a:spcPts val="0"/>
              </a:spcBef>
              <a:spcAft>
                <a:spcPts val="0"/>
              </a:spcAft>
              <a:buClr>
                <a:schemeClr val="dk1"/>
              </a:buClr>
              <a:buSzPts val="1400"/>
              <a:buFont typeface="Arial"/>
              <a:buNone/>
              <a:defRPr>
                <a:solidFill>
                  <a:schemeClr val="dk1"/>
                </a:solidFill>
                <a:latin typeface="Arial"/>
                <a:ea typeface="Arial"/>
                <a:cs typeface="Arial"/>
                <a:sym typeface="Arial"/>
              </a:defRPr>
            </a:lvl6pPr>
            <a:lvl7pPr lvl="6" rtl="0">
              <a:spcBef>
                <a:spcPts val="0"/>
              </a:spcBef>
              <a:spcAft>
                <a:spcPts val="0"/>
              </a:spcAft>
              <a:buClr>
                <a:schemeClr val="dk1"/>
              </a:buClr>
              <a:buSzPts val="1400"/>
              <a:buFont typeface="Arial"/>
              <a:buNone/>
              <a:defRPr>
                <a:solidFill>
                  <a:schemeClr val="dk1"/>
                </a:solidFill>
                <a:latin typeface="Arial"/>
                <a:ea typeface="Arial"/>
                <a:cs typeface="Arial"/>
                <a:sym typeface="Arial"/>
              </a:defRPr>
            </a:lvl7pPr>
            <a:lvl8pPr lvl="7" rtl="0">
              <a:spcBef>
                <a:spcPts val="0"/>
              </a:spcBef>
              <a:spcAft>
                <a:spcPts val="0"/>
              </a:spcAft>
              <a:buClr>
                <a:schemeClr val="dk1"/>
              </a:buClr>
              <a:buSzPts val="1400"/>
              <a:buFont typeface="Arial"/>
              <a:buNone/>
              <a:defRPr>
                <a:solidFill>
                  <a:schemeClr val="dk1"/>
                </a:solidFill>
                <a:latin typeface="Arial"/>
                <a:ea typeface="Arial"/>
                <a:cs typeface="Arial"/>
                <a:sym typeface="Arial"/>
              </a:defRPr>
            </a:lvl8pPr>
            <a:lvl9pPr lvl="8" rtl="0">
              <a:spcBef>
                <a:spcPts val="0"/>
              </a:spcBef>
              <a:spcAft>
                <a:spcPts val="0"/>
              </a:spcAft>
              <a:buClr>
                <a:schemeClr val="dk1"/>
              </a:buClr>
              <a:buSzPts val="1400"/>
              <a:buFont typeface="Arial"/>
              <a:buNone/>
              <a:defRPr>
                <a:solidFill>
                  <a:schemeClr val="dk1"/>
                </a:solidFill>
                <a:latin typeface="Arial"/>
                <a:ea typeface="Arial"/>
                <a:cs typeface="Arial"/>
                <a:sym typeface="Arial"/>
              </a:defRPr>
            </a:lvl9pPr>
          </a:lstStyle>
          <a:p>
            <a:endParaRPr/>
          </a:p>
        </p:txBody>
      </p:sp>
      <p:sp>
        <p:nvSpPr>
          <p:cNvPr id="263" name="Google Shape;263;p33"/>
          <p:cNvSpPr txBox="1">
            <a:spLocks noGrp="1"/>
          </p:cNvSpPr>
          <p:nvPr>
            <p:ph type="subTitle" idx="8"/>
          </p:nvPr>
        </p:nvSpPr>
        <p:spPr>
          <a:xfrm>
            <a:off x="5572024" y="2494027"/>
            <a:ext cx="1957800" cy="469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500"/>
              <a:buFont typeface="Arial"/>
              <a:buNone/>
              <a:defRPr b="1"/>
            </a:lvl1pPr>
            <a:lvl2pPr lvl="1"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2pPr>
            <a:lvl3pPr lvl="2"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3pPr>
            <a:lvl4pPr lvl="3"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4pPr>
            <a:lvl5pPr lvl="4"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5pPr>
            <a:lvl6pPr lvl="5"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6pPr>
            <a:lvl7pPr lvl="6"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7pPr>
            <a:lvl8pPr lvl="7"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8pPr>
            <a:lvl9pPr lvl="8"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9pPr>
          </a:lstStyle>
          <a:p>
            <a:endParaRPr/>
          </a:p>
        </p:txBody>
      </p:sp>
      <p:sp>
        <p:nvSpPr>
          <p:cNvPr id="264" name="Google Shape;264;p33"/>
          <p:cNvSpPr txBox="1">
            <a:spLocks noGrp="1"/>
          </p:cNvSpPr>
          <p:nvPr>
            <p:ph type="subTitle" idx="9"/>
          </p:nvPr>
        </p:nvSpPr>
        <p:spPr>
          <a:xfrm>
            <a:off x="2242399" y="2872188"/>
            <a:ext cx="1957800" cy="54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800"/>
              <a:buFont typeface="Arial"/>
              <a:buNone/>
              <a:defRPr sz="1400"/>
            </a:lvl1pPr>
            <a:lvl2pPr lvl="1" rtl="0">
              <a:spcBef>
                <a:spcPts val="0"/>
              </a:spcBef>
              <a:spcAft>
                <a:spcPts val="0"/>
              </a:spcAft>
              <a:buClr>
                <a:schemeClr val="dk1"/>
              </a:buClr>
              <a:buSzPts val="1400"/>
              <a:buFont typeface="Arial"/>
              <a:buNone/>
              <a:defRPr>
                <a:solidFill>
                  <a:schemeClr val="dk1"/>
                </a:solidFill>
                <a:latin typeface="Arial"/>
                <a:ea typeface="Arial"/>
                <a:cs typeface="Arial"/>
                <a:sym typeface="Arial"/>
              </a:defRPr>
            </a:lvl2pPr>
            <a:lvl3pPr lvl="2" rtl="0">
              <a:spcBef>
                <a:spcPts val="0"/>
              </a:spcBef>
              <a:spcAft>
                <a:spcPts val="0"/>
              </a:spcAft>
              <a:buClr>
                <a:schemeClr val="dk1"/>
              </a:buClr>
              <a:buSzPts val="1400"/>
              <a:buFont typeface="Arial"/>
              <a:buNone/>
              <a:defRPr>
                <a:solidFill>
                  <a:schemeClr val="dk1"/>
                </a:solidFill>
                <a:latin typeface="Arial"/>
                <a:ea typeface="Arial"/>
                <a:cs typeface="Arial"/>
                <a:sym typeface="Arial"/>
              </a:defRPr>
            </a:lvl3pPr>
            <a:lvl4pPr lvl="3" rtl="0">
              <a:spcBef>
                <a:spcPts val="0"/>
              </a:spcBef>
              <a:spcAft>
                <a:spcPts val="0"/>
              </a:spcAft>
              <a:buClr>
                <a:schemeClr val="dk1"/>
              </a:buClr>
              <a:buSzPts val="1400"/>
              <a:buFont typeface="Arial"/>
              <a:buNone/>
              <a:defRPr>
                <a:solidFill>
                  <a:schemeClr val="dk1"/>
                </a:solidFill>
                <a:latin typeface="Arial"/>
                <a:ea typeface="Arial"/>
                <a:cs typeface="Arial"/>
                <a:sym typeface="Arial"/>
              </a:defRPr>
            </a:lvl4pPr>
            <a:lvl5pPr lvl="4" rtl="0">
              <a:spcBef>
                <a:spcPts val="0"/>
              </a:spcBef>
              <a:spcAft>
                <a:spcPts val="0"/>
              </a:spcAft>
              <a:buClr>
                <a:schemeClr val="dk1"/>
              </a:buClr>
              <a:buSzPts val="1400"/>
              <a:buFont typeface="Arial"/>
              <a:buNone/>
              <a:defRPr>
                <a:solidFill>
                  <a:schemeClr val="dk1"/>
                </a:solidFill>
                <a:latin typeface="Arial"/>
                <a:ea typeface="Arial"/>
                <a:cs typeface="Arial"/>
                <a:sym typeface="Arial"/>
              </a:defRPr>
            </a:lvl5pPr>
            <a:lvl6pPr lvl="5" rtl="0">
              <a:spcBef>
                <a:spcPts val="0"/>
              </a:spcBef>
              <a:spcAft>
                <a:spcPts val="0"/>
              </a:spcAft>
              <a:buClr>
                <a:schemeClr val="dk1"/>
              </a:buClr>
              <a:buSzPts val="1400"/>
              <a:buFont typeface="Arial"/>
              <a:buNone/>
              <a:defRPr>
                <a:solidFill>
                  <a:schemeClr val="dk1"/>
                </a:solidFill>
                <a:latin typeface="Arial"/>
                <a:ea typeface="Arial"/>
                <a:cs typeface="Arial"/>
                <a:sym typeface="Arial"/>
              </a:defRPr>
            </a:lvl6pPr>
            <a:lvl7pPr lvl="6" rtl="0">
              <a:spcBef>
                <a:spcPts val="0"/>
              </a:spcBef>
              <a:spcAft>
                <a:spcPts val="0"/>
              </a:spcAft>
              <a:buClr>
                <a:schemeClr val="dk1"/>
              </a:buClr>
              <a:buSzPts val="1400"/>
              <a:buFont typeface="Arial"/>
              <a:buNone/>
              <a:defRPr>
                <a:solidFill>
                  <a:schemeClr val="dk1"/>
                </a:solidFill>
                <a:latin typeface="Arial"/>
                <a:ea typeface="Arial"/>
                <a:cs typeface="Arial"/>
                <a:sym typeface="Arial"/>
              </a:defRPr>
            </a:lvl7pPr>
            <a:lvl8pPr lvl="7" rtl="0">
              <a:spcBef>
                <a:spcPts val="0"/>
              </a:spcBef>
              <a:spcAft>
                <a:spcPts val="0"/>
              </a:spcAft>
              <a:buClr>
                <a:schemeClr val="dk1"/>
              </a:buClr>
              <a:buSzPts val="1400"/>
              <a:buFont typeface="Arial"/>
              <a:buNone/>
              <a:defRPr>
                <a:solidFill>
                  <a:schemeClr val="dk1"/>
                </a:solidFill>
                <a:latin typeface="Arial"/>
                <a:ea typeface="Arial"/>
                <a:cs typeface="Arial"/>
                <a:sym typeface="Arial"/>
              </a:defRPr>
            </a:lvl8pPr>
            <a:lvl9pPr lvl="8" rtl="0">
              <a:spcBef>
                <a:spcPts val="0"/>
              </a:spcBef>
              <a:spcAft>
                <a:spcPts val="0"/>
              </a:spcAft>
              <a:buClr>
                <a:schemeClr val="dk1"/>
              </a:buClr>
              <a:buSzPts val="1400"/>
              <a:buFont typeface="Arial"/>
              <a:buNone/>
              <a:defRPr>
                <a:solidFill>
                  <a:schemeClr val="dk1"/>
                </a:solidFill>
                <a:latin typeface="Arial"/>
                <a:ea typeface="Arial"/>
                <a:cs typeface="Arial"/>
                <a:sym typeface="Arial"/>
              </a:defRPr>
            </a:lvl9pPr>
          </a:lstStyle>
          <a:p>
            <a:endParaRPr/>
          </a:p>
        </p:txBody>
      </p:sp>
      <p:sp>
        <p:nvSpPr>
          <p:cNvPr id="265" name="Google Shape;265;p33"/>
          <p:cNvSpPr txBox="1">
            <a:spLocks noGrp="1"/>
          </p:cNvSpPr>
          <p:nvPr>
            <p:ph type="subTitle" idx="13"/>
          </p:nvPr>
        </p:nvSpPr>
        <p:spPr>
          <a:xfrm>
            <a:off x="2242399" y="2494009"/>
            <a:ext cx="1957800" cy="469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500"/>
              <a:buFont typeface="Arial"/>
              <a:buNone/>
              <a:defRPr b="1"/>
            </a:lvl1pPr>
            <a:lvl2pPr lvl="1"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2pPr>
            <a:lvl3pPr lvl="2"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3pPr>
            <a:lvl4pPr lvl="3"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4pPr>
            <a:lvl5pPr lvl="4"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5pPr>
            <a:lvl6pPr lvl="5"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6pPr>
            <a:lvl7pPr lvl="6"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7pPr>
            <a:lvl8pPr lvl="7"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8pPr>
            <a:lvl9pPr lvl="8"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9pPr>
          </a:lstStyle>
          <a:p>
            <a:endParaRPr/>
          </a:p>
        </p:txBody>
      </p:sp>
      <p:sp>
        <p:nvSpPr>
          <p:cNvPr id="266" name="Google Shape;266;p33"/>
          <p:cNvSpPr txBox="1">
            <a:spLocks noGrp="1"/>
          </p:cNvSpPr>
          <p:nvPr>
            <p:ph type="subTitle" idx="14"/>
          </p:nvPr>
        </p:nvSpPr>
        <p:spPr>
          <a:xfrm>
            <a:off x="5572024" y="3662682"/>
            <a:ext cx="1957800" cy="469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500"/>
              <a:buFont typeface="Arial"/>
              <a:buNone/>
              <a:defRPr b="1"/>
            </a:lvl1pPr>
            <a:lvl2pPr lvl="1"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2pPr>
            <a:lvl3pPr lvl="2"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3pPr>
            <a:lvl4pPr lvl="3"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4pPr>
            <a:lvl5pPr lvl="4"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5pPr>
            <a:lvl6pPr lvl="5"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6pPr>
            <a:lvl7pPr lvl="6"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7pPr>
            <a:lvl8pPr lvl="7"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8pPr>
            <a:lvl9pPr lvl="8"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9pPr>
          </a:lstStyle>
          <a:p>
            <a:endParaRPr/>
          </a:p>
        </p:txBody>
      </p:sp>
      <p:sp>
        <p:nvSpPr>
          <p:cNvPr id="267" name="Google Shape;267;p33"/>
          <p:cNvSpPr txBox="1">
            <a:spLocks noGrp="1"/>
          </p:cNvSpPr>
          <p:nvPr>
            <p:ph type="subTitle" idx="15"/>
          </p:nvPr>
        </p:nvSpPr>
        <p:spPr>
          <a:xfrm>
            <a:off x="2242399" y="3662682"/>
            <a:ext cx="1957800" cy="469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500"/>
              <a:buFont typeface="Arial"/>
              <a:buNone/>
              <a:defRPr b="1"/>
            </a:lvl1pPr>
            <a:lvl2pPr lvl="1"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2pPr>
            <a:lvl3pPr lvl="2"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3pPr>
            <a:lvl4pPr lvl="3"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4pPr>
            <a:lvl5pPr lvl="4"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5pPr>
            <a:lvl6pPr lvl="5"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6pPr>
            <a:lvl7pPr lvl="6"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7pPr>
            <a:lvl8pPr lvl="7"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8pPr>
            <a:lvl9pPr lvl="8" rtl="0">
              <a:spcBef>
                <a:spcPts val="0"/>
              </a:spcBef>
              <a:spcAft>
                <a:spcPts val="0"/>
              </a:spcAft>
              <a:buClr>
                <a:schemeClr val="dk1"/>
              </a:buClr>
              <a:buSzPts val="2500"/>
              <a:buFont typeface="Arial"/>
              <a:buNone/>
              <a:defRPr sz="2500">
                <a:solidFill>
                  <a:schemeClr val="dk1"/>
                </a:solidFill>
                <a:latin typeface="Arial"/>
                <a:ea typeface="Arial"/>
                <a:cs typeface="Arial"/>
                <a:sym typeface="Arial"/>
              </a:defRPr>
            </a:lvl9pPr>
          </a:lstStyle>
          <a:p>
            <a:endParaRPr/>
          </a:p>
        </p:txBody>
      </p:sp>
      <p:sp>
        <p:nvSpPr>
          <p:cNvPr id="268" name="Google Shape;268;p33"/>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3"/>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Tree>
    <p:extLst>
      <p:ext uri="{BB962C8B-B14F-4D97-AF65-F5344CB8AC3E}">
        <p14:creationId xmlns:p14="http://schemas.microsoft.com/office/powerpoint/2010/main" val="2986689754"/>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Title and text 1">
  <p:cSld name="Title and text 1">
    <p:bg>
      <p:bgPr>
        <a:solidFill>
          <a:schemeClr val="accent6"/>
        </a:solidFill>
        <a:effectLst/>
      </p:bgPr>
    </p:bg>
    <p:spTree>
      <p:nvGrpSpPr>
        <p:cNvPr id="1" name="Shape 270"/>
        <p:cNvGrpSpPr/>
        <p:nvPr/>
      </p:nvGrpSpPr>
      <p:grpSpPr>
        <a:xfrm>
          <a:off x="0" y="0"/>
          <a:ext cx="0" cy="0"/>
          <a:chOff x="0" y="0"/>
          <a:chExt cx="0" cy="0"/>
        </a:xfrm>
      </p:grpSpPr>
      <p:sp>
        <p:nvSpPr>
          <p:cNvPr id="271" name="Google Shape;271;p34"/>
          <p:cNvSpPr txBox="1">
            <a:spLocks noGrp="1"/>
          </p:cNvSpPr>
          <p:nvPr>
            <p:ph type="subTitle" idx="1"/>
          </p:nvPr>
        </p:nvSpPr>
        <p:spPr>
          <a:xfrm>
            <a:off x="4572000" y="1668163"/>
            <a:ext cx="3858900" cy="253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lvl1pPr lvl="0"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cxnSp>
        <p:nvCxnSpPr>
          <p:cNvPr id="272" name="Google Shape;272;p34"/>
          <p:cNvCxnSpPr/>
          <p:nvPr/>
        </p:nvCxnSpPr>
        <p:spPr>
          <a:xfrm rot="10800000">
            <a:off x="4571975" y="4554825"/>
            <a:ext cx="0" cy="584100"/>
          </a:xfrm>
          <a:prstGeom prst="straightConnector1">
            <a:avLst/>
          </a:prstGeom>
          <a:noFill/>
          <a:ln w="38100" cap="flat" cmpd="sng">
            <a:solidFill>
              <a:schemeClr val="accent4"/>
            </a:solidFill>
            <a:prstDash val="solid"/>
            <a:round/>
            <a:headEnd type="none" w="med" len="med"/>
            <a:tailEnd type="none" w="med" len="med"/>
          </a:ln>
        </p:spPr>
      </p:cxnSp>
      <p:sp>
        <p:nvSpPr>
          <p:cNvPr id="273" name="Google Shape;273;p34"/>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Tree>
    <p:extLst>
      <p:ext uri="{BB962C8B-B14F-4D97-AF65-F5344CB8AC3E}">
        <p14:creationId xmlns:p14="http://schemas.microsoft.com/office/powerpoint/2010/main" val="1963562050"/>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Title and text 2">
  <p:cSld name="Title and text 2">
    <p:bg>
      <p:bgPr>
        <a:solidFill>
          <a:schemeClr val="accent6"/>
        </a:solidFill>
        <a:effectLst/>
      </p:bgPr>
    </p:bg>
    <p:spTree>
      <p:nvGrpSpPr>
        <p:cNvPr id="1" name="Shape 275"/>
        <p:cNvGrpSpPr/>
        <p:nvPr/>
      </p:nvGrpSpPr>
      <p:grpSpPr>
        <a:xfrm>
          <a:off x="0" y="0"/>
          <a:ext cx="0" cy="0"/>
          <a:chOff x="0" y="0"/>
          <a:chExt cx="0" cy="0"/>
        </a:xfrm>
      </p:grpSpPr>
      <p:sp>
        <p:nvSpPr>
          <p:cNvPr id="276" name="Google Shape;276;p35"/>
          <p:cNvSpPr txBox="1">
            <a:spLocks noGrp="1"/>
          </p:cNvSpPr>
          <p:nvPr>
            <p:ph type="subTitle" idx="1"/>
          </p:nvPr>
        </p:nvSpPr>
        <p:spPr>
          <a:xfrm>
            <a:off x="713225" y="1668163"/>
            <a:ext cx="3858900" cy="25395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lvl1pPr lvl="0" algn="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cxnSp>
        <p:nvCxnSpPr>
          <p:cNvPr id="277" name="Google Shape;277;p35"/>
          <p:cNvCxnSpPr/>
          <p:nvPr/>
        </p:nvCxnSpPr>
        <p:spPr>
          <a:xfrm rot="10800000">
            <a:off x="4571975" y="4554825"/>
            <a:ext cx="0" cy="584100"/>
          </a:xfrm>
          <a:prstGeom prst="straightConnector1">
            <a:avLst/>
          </a:prstGeom>
          <a:noFill/>
          <a:ln w="38100" cap="flat" cmpd="sng">
            <a:solidFill>
              <a:schemeClr val="accent4"/>
            </a:solidFill>
            <a:prstDash val="solid"/>
            <a:round/>
            <a:headEnd type="none" w="med" len="med"/>
            <a:tailEnd type="none" w="med" len="med"/>
          </a:ln>
        </p:spPr>
      </p:cxnSp>
      <p:sp>
        <p:nvSpPr>
          <p:cNvPr id="278" name="Google Shape;278;p35"/>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5"/>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Tree>
    <p:extLst>
      <p:ext uri="{BB962C8B-B14F-4D97-AF65-F5344CB8AC3E}">
        <p14:creationId xmlns:p14="http://schemas.microsoft.com/office/powerpoint/2010/main" val="14028580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Title and text 3">
  <p:cSld name="Title and text 3">
    <p:bg>
      <p:bgPr>
        <a:solidFill>
          <a:schemeClr val="accent6"/>
        </a:solidFill>
        <a:effectLst/>
      </p:bgPr>
    </p:bg>
    <p:spTree>
      <p:nvGrpSpPr>
        <p:cNvPr id="1" name="Shape 280"/>
        <p:cNvGrpSpPr/>
        <p:nvPr/>
      </p:nvGrpSpPr>
      <p:grpSpPr>
        <a:xfrm>
          <a:off x="0" y="0"/>
          <a:ext cx="0" cy="0"/>
          <a:chOff x="0" y="0"/>
          <a:chExt cx="0" cy="0"/>
        </a:xfrm>
      </p:grpSpPr>
      <p:sp>
        <p:nvSpPr>
          <p:cNvPr id="281" name="Google Shape;281;p36"/>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6"/>
          <p:cNvSpPr txBox="1">
            <a:spLocks noGrp="1"/>
          </p:cNvSpPr>
          <p:nvPr>
            <p:ph type="subTitle" idx="1"/>
          </p:nvPr>
        </p:nvSpPr>
        <p:spPr>
          <a:xfrm>
            <a:off x="713125" y="1272850"/>
            <a:ext cx="7717500" cy="33264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100"/>
              <a:buNone/>
              <a:defRPr sz="1100">
                <a:solidFill>
                  <a:schemeClr val="accent4"/>
                </a:solidFill>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283" name="Google Shape;283;p36"/>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Tree>
    <p:extLst>
      <p:ext uri="{BB962C8B-B14F-4D97-AF65-F5344CB8AC3E}">
        <p14:creationId xmlns:p14="http://schemas.microsoft.com/office/powerpoint/2010/main" val="3439302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4"/>
        </a:solidFill>
        <a:effectLst/>
      </p:bgPr>
    </p:bg>
    <p:spTree>
      <p:nvGrpSpPr>
        <p:cNvPr id="1" name="Shape 54"/>
        <p:cNvGrpSpPr/>
        <p:nvPr/>
      </p:nvGrpSpPr>
      <p:grpSpPr>
        <a:xfrm>
          <a:off x="0" y="0"/>
          <a:ext cx="0" cy="0"/>
          <a:chOff x="0" y="0"/>
          <a:chExt cx="0" cy="0"/>
        </a:xfrm>
      </p:grpSpPr>
      <p:sp>
        <p:nvSpPr>
          <p:cNvPr id="55" name="Google Shape;55;p10"/>
          <p:cNvSpPr/>
          <p:nvPr/>
        </p:nvSpPr>
        <p:spPr>
          <a:xfrm>
            <a:off x="5397575" y="2963825"/>
            <a:ext cx="3790800" cy="16356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0"/>
          <p:cNvSpPr txBox="1">
            <a:spLocks noGrp="1"/>
          </p:cNvSpPr>
          <p:nvPr>
            <p:ph type="title"/>
          </p:nvPr>
        </p:nvSpPr>
        <p:spPr>
          <a:xfrm>
            <a:off x="5591125" y="3115475"/>
            <a:ext cx="2668800" cy="1332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cxnSp>
        <p:nvCxnSpPr>
          <p:cNvPr id="57" name="Google Shape;57;p10"/>
          <p:cNvCxnSpPr/>
          <p:nvPr/>
        </p:nvCxnSpPr>
        <p:spPr>
          <a:xfrm rot="10800000">
            <a:off x="8523300" y="3781625"/>
            <a:ext cx="620700" cy="0"/>
          </a:xfrm>
          <a:prstGeom prst="straightConnector1">
            <a:avLst/>
          </a:prstGeom>
          <a:noFill/>
          <a:ln w="38100" cap="flat" cmpd="sng">
            <a:solidFill>
              <a:schemeClr val="accent4"/>
            </a:solidFill>
            <a:prstDash val="solid"/>
            <a:round/>
            <a:headEnd type="none" w="med" len="med"/>
            <a:tailEnd type="none" w="med" len="med"/>
          </a:ln>
        </p:spPr>
      </p:cxn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Title and text 4">
  <p:cSld name="Title and text 4">
    <p:bg>
      <p:bgPr>
        <a:solidFill>
          <a:schemeClr val="accent6"/>
        </a:solidFill>
        <a:effectLst/>
      </p:bgPr>
    </p:bg>
    <p:spTree>
      <p:nvGrpSpPr>
        <p:cNvPr id="1" name="Shape 284"/>
        <p:cNvGrpSpPr/>
        <p:nvPr/>
      </p:nvGrpSpPr>
      <p:grpSpPr>
        <a:xfrm>
          <a:off x="0" y="0"/>
          <a:ext cx="0" cy="0"/>
          <a:chOff x="0" y="0"/>
          <a:chExt cx="0" cy="0"/>
        </a:xfrm>
      </p:grpSpPr>
      <p:sp>
        <p:nvSpPr>
          <p:cNvPr id="285" name="Google Shape;285;p37"/>
          <p:cNvSpPr txBox="1">
            <a:spLocks noGrp="1"/>
          </p:cNvSpPr>
          <p:nvPr>
            <p:ph type="subTitle" idx="1"/>
          </p:nvPr>
        </p:nvSpPr>
        <p:spPr>
          <a:xfrm>
            <a:off x="4703175" y="1617400"/>
            <a:ext cx="3657000" cy="2660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lvl1pPr lvl="0" rtl="0">
              <a:lnSpc>
                <a:spcPct val="100000"/>
              </a:lnSpc>
              <a:spcBef>
                <a:spcPts val="0"/>
              </a:spcBef>
              <a:spcAft>
                <a:spcPts val="0"/>
              </a:spcAft>
              <a:buClr>
                <a:srgbClr val="191919"/>
              </a:buClr>
              <a:buSzPts val="1400"/>
              <a:buFont typeface="Montserrat"/>
              <a:buChar char="●"/>
              <a:defRPr sz="1400">
                <a:solidFill>
                  <a:schemeClr val="accent4"/>
                </a:solidFill>
                <a:latin typeface="Arial"/>
                <a:ea typeface="Arial"/>
                <a:cs typeface="Arial"/>
                <a:sym typeface="Arial"/>
              </a:defRPr>
            </a:lvl1pPr>
            <a:lvl2pPr lvl="1" rtl="0">
              <a:lnSpc>
                <a:spcPct val="100000"/>
              </a:lnSpc>
              <a:spcBef>
                <a:spcPts val="0"/>
              </a:spcBef>
              <a:spcAft>
                <a:spcPts val="0"/>
              </a:spcAft>
              <a:buClr>
                <a:srgbClr val="191919"/>
              </a:buClr>
              <a:buSzPts val="1400"/>
              <a:buFont typeface="Montserrat"/>
              <a:buChar char="○"/>
              <a:defRPr/>
            </a:lvl2pPr>
            <a:lvl3pPr lvl="2" rtl="0">
              <a:lnSpc>
                <a:spcPct val="100000"/>
              </a:lnSpc>
              <a:spcBef>
                <a:spcPts val="0"/>
              </a:spcBef>
              <a:spcAft>
                <a:spcPts val="0"/>
              </a:spcAft>
              <a:buClr>
                <a:srgbClr val="191919"/>
              </a:buClr>
              <a:buSzPts val="1400"/>
              <a:buFont typeface="Montserrat"/>
              <a:buChar char="■"/>
              <a:defRPr/>
            </a:lvl3pPr>
            <a:lvl4pPr lvl="3" rtl="0">
              <a:lnSpc>
                <a:spcPct val="100000"/>
              </a:lnSpc>
              <a:spcBef>
                <a:spcPts val="0"/>
              </a:spcBef>
              <a:spcAft>
                <a:spcPts val="0"/>
              </a:spcAft>
              <a:buClr>
                <a:srgbClr val="191919"/>
              </a:buClr>
              <a:buSzPts val="1400"/>
              <a:buFont typeface="Montserrat"/>
              <a:buChar char="●"/>
              <a:defRPr/>
            </a:lvl4pPr>
            <a:lvl5pPr lvl="4" rtl="0">
              <a:lnSpc>
                <a:spcPct val="100000"/>
              </a:lnSpc>
              <a:spcBef>
                <a:spcPts val="0"/>
              </a:spcBef>
              <a:spcAft>
                <a:spcPts val="0"/>
              </a:spcAft>
              <a:buClr>
                <a:srgbClr val="191919"/>
              </a:buClr>
              <a:buSzPts val="1400"/>
              <a:buFont typeface="Montserrat"/>
              <a:buChar char="○"/>
              <a:defRPr/>
            </a:lvl5pPr>
            <a:lvl6pPr lvl="5" rtl="0">
              <a:lnSpc>
                <a:spcPct val="100000"/>
              </a:lnSpc>
              <a:spcBef>
                <a:spcPts val="0"/>
              </a:spcBef>
              <a:spcAft>
                <a:spcPts val="0"/>
              </a:spcAft>
              <a:buClr>
                <a:srgbClr val="191919"/>
              </a:buClr>
              <a:buSzPts val="1400"/>
              <a:buFont typeface="Montserrat"/>
              <a:buChar char="■"/>
              <a:defRPr/>
            </a:lvl6pPr>
            <a:lvl7pPr lvl="6" rtl="0">
              <a:lnSpc>
                <a:spcPct val="100000"/>
              </a:lnSpc>
              <a:spcBef>
                <a:spcPts val="0"/>
              </a:spcBef>
              <a:spcAft>
                <a:spcPts val="0"/>
              </a:spcAft>
              <a:buClr>
                <a:srgbClr val="191919"/>
              </a:buClr>
              <a:buSzPts val="1400"/>
              <a:buFont typeface="Montserrat"/>
              <a:buChar char="●"/>
              <a:defRPr/>
            </a:lvl7pPr>
            <a:lvl8pPr lvl="7" rtl="0">
              <a:lnSpc>
                <a:spcPct val="100000"/>
              </a:lnSpc>
              <a:spcBef>
                <a:spcPts val="0"/>
              </a:spcBef>
              <a:spcAft>
                <a:spcPts val="0"/>
              </a:spcAft>
              <a:buClr>
                <a:srgbClr val="191919"/>
              </a:buClr>
              <a:buSzPts val="1400"/>
              <a:buFont typeface="Montserrat"/>
              <a:buChar char="○"/>
              <a:defRPr/>
            </a:lvl8pPr>
            <a:lvl9pPr lvl="8" rtl="0">
              <a:lnSpc>
                <a:spcPct val="100000"/>
              </a:lnSpc>
              <a:spcBef>
                <a:spcPts val="0"/>
              </a:spcBef>
              <a:spcAft>
                <a:spcPts val="0"/>
              </a:spcAft>
              <a:buClr>
                <a:srgbClr val="191919"/>
              </a:buClr>
              <a:buSzPts val="1400"/>
              <a:buFont typeface="Montserrat"/>
              <a:buChar char="■"/>
              <a:defRPr/>
            </a:lvl9pPr>
          </a:lstStyle>
          <a:p>
            <a:endParaRPr/>
          </a:p>
        </p:txBody>
      </p:sp>
      <p:cxnSp>
        <p:nvCxnSpPr>
          <p:cNvPr id="286" name="Google Shape;286;p37"/>
          <p:cNvCxnSpPr/>
          <p:nvPr/>
        </p:nvCxnSpPr>
        <p:spPr>
          <a:xfrm rot="10800000">
            <a:off x="8523300" y="3105150"/>
            <a:ext cx="620700" cy="0"/>
          </a:xfrm>
          <a:prstGeom prst="straightConnector1">
            <a:avLst/>
          </a:prstGeom>
          <a:noFill/>
          <a:ln w="38100" cap="flat" cmpd="sng">
            <a:solidFill>
              <a:schemeClr val="accent4"/>
            </a:solidFill>
            <a:prstDash val="solid"/>
            <a:round/>
            <a:headEnd type="none" w="med" len="med"/>
            <a:tailEnd type="none" w="med" len="med"/>
          </a:ln>
        </p:spPr>
      </p:cxnSp>
      <p:sp>
        <p:nvSpPr>
          <p:cNvPr id="287" name="Google Shape;287;p37"/>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7"/>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
        <p:nvSpPr>
          <p:cNvPr id="289" name="Google Shape;289;p37"/>
          <p:cNvSpPr>
            <a:spLocks noGrp="1"/>
          </p:cNvSpPr>
          <p:nvPr>
            <p:ph type="pic" idx="2"/>
          </p:nvPr>
        </p:nvSpPr>
        <p:spPr>
          <a:xfrm>
            <a:off x="881383" y="1367800"/>
            <a:ext cx="3275700" cy="3159900"/>
          </a:xfrm>
          <a:prstGeom prst="ellipse">
            <a:avLst/>
          </a:prstGeom>
          <a:noFill/>
          <a:ln>
            <a:noFill/>
          </a:ln>
        </p:spPr>
      </p:sp>
    </p:spTree>
    <p:extLst>
      <p:ext uri="{BB962C8B-B14F-4D97-AF65-F5344CB8AC3E}">
        <p14:creationId xmlns:p14="http://schemas.microsoft.com/office/powerpoint/2010/main" val="50570357"/>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Title and text 5">
  <p:cSld name="Title and text 5">
    <p:spTree>
      <p:nvGrpSpPr>
        <p:cNvPr id="1" name="Shape 290"/>
        <p:cNvGrpSpPr/>
        <p:nvPr/>
      </p:nvGrpSpPr>
      <p:grpSpPr>
        <a:xfrm>
          <a:off x="0" y="0"/>
          <a:ext cx="0" cy="0"/>
          <a:chOff x="0" y="0"/>
          <a:chExt cx="0" cy="0"/>
        </a:xfrm>
      </p:grpSpPr>
      <p:sp>
        <p:nvSpPr>
          <p:cNvPr id="291" name="Google Shape;291;p38"/>
          <p:cNvSpPr/>
          <p:nvPr/>
        </p:nvSpPr>
        <p:spPr>
          <a:xfrm>
            <a:off x="687025" y="-41150"/>
            <a:ext cx="3177600" cy="5226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2" name="Google Shape;292;p38"/>
          <p:cNvCxnSpPr/>
          <p:nvPr/>
        </p:nvCxnSpPr>
        <p:spPr>
          <a:xfrm rot="10800000">
            <a:off x="2275825" y="0"/>
            <a:ext cx="0" cy="584100"/>
          </a:xfrm>
          <a:prstGeom prst="straightConnector1">
            <a:avLst/>
          </a:prstGeom>
          <a:noFill/>
          <a:ln w="38100" cap="flat" cmpd="sng">
            <a:solidFill>
              <a:schemeClr val="lt1"/>
            </a:solidFill>
            <a:prstDash val="solid"/>
            <a:round/>
            <a:headEnd type="none" w="med" len="med"/>
            <a:tailEnd type="none" w="med" len="med"/>
          </a:ln>
        </p:spPr>
      </p:cxnSp>
      <p:cxnSp>
        <p:nvCxnSpPr>
          <p:cNvPr id="293" name="Google Shape;293;p38"/>
          <p:cNvCxnSpPr/>
          <p:nvPr/>
        </p:nvCxnSpPr>
        <p:spPr>
          <a:xfrm rot="10800000">
            <a:off x="2275825" y="4559400"/>
            <a:ext cx="0" cy="584100"/>
          </a:xfrm>
          <a:prstGeom prst="straightConnector1">
            <a:avLst/>
          </a:prstGeom>
          <a:noFill/>
          <a:ln w="38100" cap="flat" cmpd="sng">
            <a:solidFill>
              <a:schemeClr val="lt1"/>
            </a:solidFill>
            <a:prstDash val="solid"/>
            <a:round/>
            <a:headEnd type="none" w="med" len="med"/>
            <a:tailEnd type="none" w="med" len="med"/>
          </a:ln>
        </p:spPr>
      </p:cxnSp>
      <p:sp>
        <p:nvSpPr>
          <p:cNvPr id="294" name="Google Shape;294;p38"/>
          <p:cNvSpPr txBox="1">
            <a:spLocks noGrp="1"/>
          </p:cNvSpPr>
          <p:nvPr>
            <p:ph type="title"/>
          </p:nvPr>
        </p:nvSpPr>
        <p:spPr>
          <a:xfrm>
            <a:off x="878625" y="1415698"/>
            <a:ext cx="2785500" cy="14256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295" name="Google Shape;295;p38"/>
          <p:cNvSpPr txBox="1">
            <a:spLocks noGrp="1"/>
          </p:cNvSpPr>
          <p:nvPr>
            <p:ph type="subTitle" idx="1"/>
          </p:nvPr>
        </p:nvSpPr>
        <p:spPr>
          <a:xfrm>
            <a:off x="878625" y="2841203"/>
            <a:ext cx="2785500" cy="102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6" name="Google Shape;296;p38"/>
          <p:cNvSpPr>
            <a:spLocks noGrp="1"/>
          </p:cNvSpPr>
          <p:nvPr>
            <p:ph type="pic" idx="2"/>
          </p:nvPr>
        </p:nvSpPr>
        <p:spPr>
          <a:xfrm>
            <a:off x="4227875" y="531900"/>
            <a:ext cx="4229100" cy="4079700"/>
          </a:xfrm>
          <a:prstGeom prst="ellipse">
            <a:avLst/>
          </a:prstGeom>
          <a:noFill/>
          <a:ln>
            <a:noFill/>
          </a:ln>
        </p:spPr>
      </p:sp>
    </p:spTree>
    <p:extLst>
      <p:ext uri="{BB962C8B-B14F-4D97-AF65-F5344CB8AC3E}">
        <p14:creationId xmlns:p14="http://schemas.microsoft.com/office/powerpoint/2010/main" val="1110352394"/>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Title and text 6">
  <p:cSld name="Title and text 6">
    <p:bg>
      <p:bgPr>
        <a:solidFill>
          <a:schemeClr val="accent6"/>
        </a:solidFill>
        <a:effectLst/>
      </p:bgPr>
    </p:bg>
    <p:spTree>
      <p:nvGrpSpPr>
        <p:cNvPr id="1" name="Shape 297"/>
        <p:cNvGrpSpPr/>
        <p:nvPr/>
      </p:nvGrpSpPr>
      <p:grpSpPr>
        <a:xfrm>
          <a:off x="0" y="0"/>
          <a:ext cx="0" cy="0"/>
          <a:chOff x="0" y="0"/>
          <a:chExt cx="0" cy="0"/>
        </a:xfrm>
      </p:grpSpPr>
      <p:sp>
        <p:nvSpPr>
          <p:cNvPr id="298" name="Google Shape;298;p39"/>
          <p:cNvSpPr txBox="1">
            <a:spLocks noGrp="1"/>
          </p:cNvSpPr>
          <p:nvPr>
            <p:ph type="subTitle" idx="1"/>
          </p:nvPr>
        </p:nvSpPr>
        <p:spPr>
          <a:xfrm>
            <a:off x="1985100" y="4037750"/>
            <a:ext cx="5173800" cy="5796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rgbClr val="191919"/>
              </a:buClr>
              <a:buSzPts val="1400"/>
              <a:buFont typeface="Montserrat"/>
              <a:buChar char="●"/>
              <a:defRPr sz="1400">
                <a:solidFill>
                  <a:schemeClr val="accent4"/>
                </a:solidFill>
              </a:defRPr>
            </a:lvl1pPr>
            <a:lvl2pPr lvl="1" rtl="0">
              <a:lnSpc>
                <a:spcPct val="100000"/>
              </a:lnSpc>
              <a:spcBef>
                <a:spcPts val="0"/>
              </a:spcBef>
              <a:spcAft>
                <a:spcPts val="0"/>
              </a:spcAft>
              <a:buClr>
                <a:srgbClr val="191919"/>
              </a:buClr>
              <a:buSzPts val="1400"/>
              <a:buFont typeface="Montserrat"/>
              <a:buChar char="○"/>
              <a:defRPr/>
            </a:lvl2pPr>
            <a:lvl3pPr lvl="2" rtl="0">
              <a:lnSpc>
                <a:spcPct val="100000"/>
              </a:lnSpc>
              <a:spcBef>
                <a:spcPts val="0"/>
              </a:spcBef>
              <a:spcAft>
                <a:spcPts val="0"/>
              </a:spcAft>
              <a:buClr>
                <a:srgbClr val="191919"/>
              </a:buClr>
              <a:buSzPts val="1400"/>
              <a:buFont typeface="Montserrat"/>
              <a:buChar char="■"/>
              <a:defRPr/>
            </a:lvl3pPr>
            <a:lvl4pPr lvl="3" rtl="0">
              <a:lnSpc>
                <a:spcPct val="100000"/>
              </a:lnSpc>
              <a:spcBef>
                <a:spcPts val="0"/>
              </a:spcBef>
              <a:spcAft>
                <a:spcPts val="0"/>
              </a:spcAft>
              <a:buClr>
                <a:srgbClr val="191919"/>
              </a:buClr>
              <a:buSzPts val="1400"/>
              <a:buFont typeface="Montserrat"/>
              <a:buChar char="●"/>
              <a:defRPr/>
            </a:lvl4pPr>
            <a:lvl5pPr lvl="4" rtl="0">
              <a:lnSpc>
                <a:spcPct val="100000"/>
              </a:lnSpc>
              <a:spcBef>
                <a:spcPts val="0"/>
              </a:spcBef>
              <a:spcAft>
                <a:spcPts val="0"/>
              </a:spcAft>
              <a:buClr>
                <a:srgbClr val="191919"/>
              </a:buClr>
              <a:buSzPts val="1400"/>
              <a:buFont typeface="Montserrat"/>
              <a:buChar char="○"/>
              <a:defRPr/>
            </a:lvl5pPr>
            <a:lvl6pPr lvl="5" rtl="0">
              <a:lnSpc>
                <a:spcPct val="100000"/>
              </a:lnSpc>
              <a:spcBef>
                <a:spcPts val="0"/>
              </a:spcBef>
              <a:spcAft>
                <a:spcPts val="0"/>
              </a:spcAft>
              <a:buClr>
                <a:srgbClr val="191919"/>
              </a:buClr>
              <a:buSzPts val="1400"/>
              <a:buFont typeface="Montserrat"/>
              <a:buChar char="■"/>
              <a:defRPr/>
            </a:lvl6pPr>
            <a:lvl7pPr lvl="6" rtl="0">
              <a:lnSpc>
                <a:spcPct val="100000"/>
              </a:lnSpc>
              <a:spcBef>
                <a:spcPts val="0"/>
              </a:spcBef>
              <a:spcAft>
                <a:spcPts val="0"/>
              </a:spcAft>
              <a:buClr>
                <a:srgbClr val="191919"/>
              </a:buClr>
              <a:buSzPts val="1400"/>
              <a:buFont typeface="Montserrat"/>
              <a:buChar char="●"/>
              <a:defRPr/>
            </a:lvl7pPr>
            <a:lvl8pPr lvl="7" rtl="0">
              <a:lnSpc>
                <a:spcPct val="100000"/>
              </a:lnSpc>
              <a:spcBef>
                <a:spcPts val="0"/>
              </a:spcBef>
              <a:spcAft>
                <a:spcPts val="0"/>
              </a:spcAft>
              <a:buClr>
                <a:srgbClr val="191919"/>
              </a:buClr>
              <a:buSzPts val="1400"/>
              <a:buFont typeface="Montserrat"/>
              <a:buChar char="○"/>
              <a:defRPr/>
            </a:lvl8pPr>
            <a:lvl9pPr lvl="8" rtl="0">
              <a:lnSpc>
                <a:spcPct val="100000"/>
              </a:lnSpc>
              <a:spcBef>
                <a:spcPts val="0"/>
              </a:spcBef>
              <a:spcAft>
                <a:spcPts val="0"/>
              </a:spcAft>
              <a:buClr>
                <a:srgbClr val="191919"/>
              </a:buClr>
              <a:buSzPts val="1400"/>
              <a:buFont typeface="Montserrat"/>
              <a:buChar char="■"/>
              <a:defRPr/>
            </a:lvl9pPr>
          </a:lstStyle>
          <a:p>
            <a:endParaRPr/>
          </a:p>
        </p:txBody>
      </p:sp>
      <p:cxnSp>
        <p:nvCxnSpPr>
          <p:cNvPr id="299" name="Google Shape;299;p39"/>
          <p:cNvCxnSpPr/>
          <p:nvPr/>
        </p:nvCxnSpPr>
        <p:spPr>
          <a:xfrm rot="10800000">
            <a:off x="8523300" y="3028950"/>
            <a:ext cx="620700" cy="0"/>
          </a:xfrm>
          <a:prstGeom prst="straightConnector1">
            <a:avLst/>
          </a:prstGeom>
          <a:noFill/>
          <a:ln w="38100" cap="flat" cmpd="sng">
            <a:solidFill>
              <a:schemeClr val="accent4"/>
            </a:solidFill>
            <a:prstDash val="solid"/>
            <a:round/>
            <a:headEnd type="none" w="med" len="med"/>
            <a:tailEnd type="none" w="med" len="med"/>
          </a:ln>
        </p:spPr>
      </p:cxnSp>
      <p:sp>
        <p:nvSpPr>
          <p:cNvPr id="300" name="Google Shape;300;p39"/>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9"/>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cxnSp>
        <p:nvCxnSpPr>
          <p:cNvPr id="302" name="Google Shape;302;p39"/>
          <p:cNvCxnSpPr/>
          <p:nvPr/>
        </p:nvCxnSpPr>
        <p:spPr>
          <a:xfrm rot="10800000">
            <a:off x="0" y="3028950"/>
            <a:ext cx="620700" cy="0"/>
          </a:xfrm>
          <a:prstGeom prst="straightConnector1">
            <a:avLst/>
          </a:prstGeom>
          <a:noFill/>
          <a:ln w="38100" cap="flat" cmpd="sng">
            <a:solidFill>
              <a:schemeClr val="accent4"/>
            </a:solidFill>
            <a:prstDash val="solid"/>
            <a:round/>
            <a:headEnd type="none" w="med" len="med"/>
            <a:tailEnd type="none" w="med" len="med"/>
          </a:ln>
        </p:spPr>
      </p:cxnSp>
    </p:spTree>
    <p:extLst>
      <p:ext uri="{BB962C8B-B14F-4D97-AF65-F5344CB8AC3E}">
        <p14:creationId xmlns:p14="http://schemas.microsoft.com/office/powerpoint/2010/main" val="2552801250"/>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Title and text 7">
  <p:cSld name="Title and text 7">
    <p:bg>
      <p:bgPr>
        <a:solidFill>
          <a:schemeClr val="accent6"/>
        </a:solidFill>
        <a:effectLst/>
      </p:bgPr>
    </p:bg>
    <p:spTree>
      <p:nvGrpSpPr>
        <p:cNvPr id="1" name="Shape 303"/>
        <p:cNvGrpSpPr/>
        <p:nvPr/>
      </p:nvGrpSpPr>
      <p:grpSpPr>
        <a:xfrm>
          <a:off x="0" y="0"/>
          <a:ext cx="0" cy="0"/>
          <a:chOff x="0" y="0"/>
          <a:chExt cx="0" cy="0"/>
        </a:xfrm>
      </p:grpSpPr>
      <p:sp>
        <p:nvSpPr>
          <p:cNvPr id="304" name="Google Shape;304;p40"/>
          <p:cNvSpPr>
            <a:spLocks noGrp="1"/>
          </p:cNvSpPr>
          <p:nvPr>
            <p:ph type="pic" idx="2"/>
          </p:nvPr>
        </p:nvSpPr>
        <p:spPr>
          <a:xfrm flipH="1">
            <a:off x="4" y="0"/>
            <a:ext cx="9144000" cy="5143500"/>
          </a:xfrm>
          <a:prstGeom prst="rect">
            <a:avLst/>
          </a:prstGeom>
          <a:noFill/>
          <a:ln>
            <a:noFill/>
          </a:ln>
        </p:spPr>
      </p:sp>
      <p:sp>
        <p:nvSpPr>
          <p:cNvPr id="305" name="Google Shape;305;p40"/>
          <p:cNvSpPr txBox="1">
            <a:spLocks noGrp="1"/>
          </p:cNvSpPr>
          <p:nvPr>
            <p:ph type="ctrTitle"/>
          </p:nvPr>
        </p:nvSpPr>
        <p:spPr>
          <a:xfrm>
            <a:off x="1789500" y="1387675"/>
            <a:ext cx="5565000" cy="1663800"/>
          </a:xfrm>
          <a:prstGeom prst="rect">
            <a:avLst/>
          </a:prstGeom>
        </p:spPr>
        <p:txBody>
          <a:bodyPr spcFirstLastPara="1" wrap="square" lIns="91425" tIns="91425" rIns="91425" bIns="91425" anchor="b" anchorCtr="0">
            <a:noAutofit/>
          </a:bodyPr>
          <a:lstStyle>
            <a:lvl1pPr lvl="0" rtl="0">
              <a:spcBef>
                <a:spcPts val="0"/>
              </a:spcBef>
              <a:spcAft>
                <a:spcPts val="0"/>
              </a:spcAft>
              <a:buSzPts val="7000"/>
              <a:buFont typeface="Lexend Tera"/>
              <a:buNone/>
              <a:defRPr sz="9600">
                <a:latin typeface="Lexend Tera"/>
                <a:ea typeface="Lexend Tera"/>
                <a:cs typeface="Lexend Tera"/>
                <a:sym typeface="Lexend Tera"/>
              </a:defRPr>
            </a:lvl1pPr>
            <a:lvl2pPr lvl="1" algn="l" rtl="0">
              <a:spcBef>
                <a:spcPts val="0"/>
              </a:spcBef>
              <a:spcAft>
                <a:spcPts val="0"/>
              </a:spcAft>
              <a:buClr>
                <a:schemeClr val="accent4"/>
              </a:buClr>
              <a:buSzPts val="5200"/>
              <a:buNone/>
              <a:defRPr sz="5200">
                <a:solidFill>
                  <a:schemeClr val="accent4"/>
                </a:solidFill>
              </a:defRPr>
            </a:lvl2pPr>
            <a:lvl3pPr lvl="2" algn="l" rtl="0">
              <a:spcBef>
                <a:spcPts val="0"/>
              </a:spcBef>
              <a:spcAft>
                <a:spcPts val="0"/>
              </a:spcAft>
              <a:buClr>
                <a:schemeClr val="accent4"/>
              </a:buClr>
              <a:buSzPts val="5200"/>
              <a:buNone/>
              <a:defRPr sz="5200">
                <a:solidFill>
                  <a:schemeClr val="accent4"/>
                </a:solidFill>
              </a:defRPr>
            </a:lvl3pPr>
            <a:lvl4pPr lvl="3" algn="l" rtl="0">
              <a:spcBef>
                <a:spcPts val="0"/>
              </a:spcBef>
              <a:spcAft>
                <a:spcPts val="0"/>
              </a:spcAft>
              <a:buClr>
                <a:schemeClr val="accent4"/>
              </a:buClr>
              <a:buSzPts val="5200"/>
              <a:buNone/>
              <a:defRPr sz="5200">
                <a:solidFill>
                  <a:schemeClr val="accent4"/>
                </a:solidFill>
              </a:defRPr>
            </a:lvl4pPr>
            <a:lvl5pPr lvl="4" algn="l" rtl="0">
              <a:spcBef>
                <a:spcPts val="0"/>
              </a:spcBef>
              <a:spcAft>
                <a:spcPts val="0"/>
              </a:spcAft>
              <a:buClr>
                <a:schemeClr val="accent4"/>
              </a:buClr>
              <a:buSzPts val="5200"/>
              <a:buNone/>
              <a:defRPr sz="5200">
                <a:solidFill>
                  <a:schemeClr val="accent4"/>
                </a:solidFill>
              </a:defRPr>
            </a:lvl5pPr>
            <a:lvl6pPr lvl="5" algn="l" rtl="0">
              <a:spcBef>
                <a:spcPts val="0"/>
              </a:spcBef>
              <a:spcAft>
                <a:spcPts val="0"/>
              </a:spcAft>
              <a:buClr>
                <a:schemeClr val="accent4"/>
              </a:buClr>
              <a:buSzPts val="5200"/>
              <a:buNone/>
              <a:defRPr sz="5200">
                <a:solidFill>
                  <a:schemeClr val="accent4"/>
                </a:solidFill>
              </a:defRPr>
            </a:lvl6pPr>
            <a:lvl7pPr lvl="6" algn="l" rtl="0">
              <a:spcBef>
                <a:spcPts val="0"/>
              </a:spcBef>
              <a:spcAft>
                <a:spcPts val="0"/>
              </a:spcAft>
              <a:buClr>
                <a:schemeClr val="accent4"/>
              </a:buClr>
              <a:buSzPts val="5200"/>
              <a:buNone/>
              <a:defRPr sz="5200">
                <a:solidFill>
                  <a:schemeClr val="accent4"/>
                </a:solidFill>
              </a:defRPr>
            </a:lvl7pPr>
            <a:lvl8pPr lvl="7" algn="l" rtl="0">
              <a:spcBef>
                <a:spcPts val="0"/>
              </a:spcBef>
              <a:spcAft>
                <a:spcPts val="0"/>
              </a:spcAft>
              <a:buClr>
                <a:schemeClr val="accent4"/>
              </a:buClr>
              <a:buSzPts val="5200"/>
              <a:buNone/>
              <a:defRPr sz="5200">
                <a:solidFill>
                  <a:schemeClr val="accent4"/>
                </a:solidFill>
              </a:defRPr>
            </a:lvl8pPr>
            <a:lvl9pPr lvl="8" algn="l" rtl="0">
              <a:spcBef>
                <a:spcPts val="0"/>
              </a:spcBef>
              <a:spcAft>
                <a:spcPts val="0"/>
              </a:spcAft>
              <a:buClr>
                <a:schemeClr val="accent4"/>
              </a:buClr>
              <a:buSzPts val="5200"/>
              <a:buNone/>
              <a:defRPr sz="5200">
                <a:solidFill>
                  <a:schemeClr val="accent4"/>
                </a:solidFill>
              </a:defRPr>
            </a:lvl9pPr>
          </a:lstStyle>
          <a:p>
            <a:endParaRPr/>
          </a:p>
        </p:txBody>
      </p:sp>
      <p:sp>
        <p:nvSpPr>
          <p:cNvPr id="306" name="Google Shape;306;p40"/>
          <p:cNvSpPr txBox="1">
            <a:spLocks noGrp="1"/>
          </p:cNvSpPr>
          <p:nvPr>
            <p:ph type="subTitle" idx="1"/>
          </p:nvPr>
        </p:nvSpPr>
        <p:spPr>
          <a:xfrm>
            <a:off x="1789500" y="2911275"/>
            <a:ext cx="5565000" cy="57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extLst>
      <p:ext uri="{BB962C8B-B14F-4D97-AF65-F5344CB8AC3E}">
        <p14:creationId xmlns:p14="http://schemas.microsoft.com/office/powerpoint/2010/main" val="1855524803"/>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Title only 1">
  <p:cSld name="Title only 1">
    <p:bg>
      <p:bgPr>
        <a:solidFill>
          <a:schemeClr val="accent4"/>
        </a:solidFill>
        <a:effectLst/>
      </p:bgPr>
    </p:bg>
    <p:spTree>
      <p:nvGrpSpPr>
        <p:cNvPr id="1" name="Shape 307"/>
        <p:cNvGrpSpPr/>
        <p:nvPr/>
      </p:nvGrpSpPr>
      <p:grpSpPr>
        <a:xfrm>
          <a:off x="0" y="0"/>
          <a:ext cx="0" cy="0"/>
          <a:chOff x="0" y="0"/>
          <a:chExt cx="0" cy="0"/>
        </a:xfrm>
      </p:grpSpPr>
      <p:sp>
        <p:nvSpPr>
          <p:cNvPr id="308" name="Google Shape;308;p41"/>
          <p:cNvSpPr/>
          <p:nvPr/>
        </p:nvSpPr>
        <p:spPr>
          <a:xfrm>
            <a:off x="-41200" y="1046850"/>
            <a:ext cx="9226500" cy="30498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1"/>
          <p:cNvSpPr txBox="1">
            <a:spLocks noGrp="1"/>
          </p:cNvSpPr>
          <p:nvPr>
            <p:ph type="ctrTitle"/>
          </p:nvPr>
        </p:nvSpPr>
        <p:spPr>
          <a:xfrm>
            <a:off x="1316700" y="1451400"/>
            <a:ext cx="6510600" cy="224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000"/>
              <a:buFont typeface="Lexend Tera"/>
              <a:buNone/>
              <a:defRPr sz="7000">
                <a:latin typeface="Lexend Tera"/>
                <a:ea typeface="Lexend Tera"/>
                <a:cs typeface="Lexend Tera"/>
                <a:sym typeface="Lexend Tera"/>
              </a:defRPr>
            </a:lvl1pPr>
            <a:lvl2pPr lvl="1" algn="ctr" rtl="0">
              <a:spcBef>
                <a:spcPts val="0"/>
              </a:spcBef>
              <a:spcAft>
                <a:spcPts val="0"/>
              </a:spcAft>
              <a:buClr>
                <a:schemeClr val="accent4"/>
              </a:buClr>
              <a:buSzPts val="5200"/>
              <a:buNone/>
              <a:defRPr sz="5200">
                <a:solidFill>
                  <a:schemeClr val="accent4"/>
                </a:solidFill>
              </a:defRPr>
            </a:lvl2pPr>
            <a:lvl3pPr lvl="2" algn="ctr" rtl="0">
              <a:spcBef>
                <a:spcPts val="0"/>
              </a:spcBef>
              <a:spcAft>
                <a:spcPts val="0"/>
              </a:spcAft>
              <a:buClr>
                <a:schemeClr val="accent4"/>
              </a:buClr>
              <a:buSzPts val="5200"/>
              <a:buNone/>
              <a:defRPr sz="5200">
                <a:solidFill>
                  <a:schemeClr val="accent4"/>
                </a:solidFill>
              </a:defRPr>
            </a:lvl3pPr>
            <a:lvl4pPr lvl="3" algn="ctr" rtl="0">
              <a:spcBef>
                <a:spcPts val="0"/>
              </a:spcBef>
              <a:spcAft>
                <a:spcPts val="0"/>
              </a:spcAft>
              <a:buClr>
                <a:schemeClr val="accent4"/>
              </a:buClr>
              <a:buSzPts val="5200"/>
              <a:buNone/>
              <a:defRPr sz="5200">
                <a:solidFill>
                  <a:schemeClr val="accent4"/>
                </a:solidFill>
              </a:defRPr>
            </a:lvl4pPr>
            <a:lvl5pPr lvl="4" algn="ctr" rtl="0">
              <a:spcBef>
                <a:spcPts val="0"/>
              </a:spcBef>
              <a:spcAft>
                <a:spcPts val="0"/>
              </a:spcAft>
              <a:buClr>
                <a:schemeClr val="accent4"/>
              </a:buClr>
              <a:buSzPts val="5200"/>
              <a:buNone/>
              <a:defRPr sz="5200">
                <a:solidFill>
                  <a:schemeClr val="accent4"/>
                </a:solidFill>
              </a:defRPr>
            </a:lvl5pPr>
            <a:lvl6pPr lvl="5" algn="ctr" rtl="0">
              <a:spcBef>
                <a:spcPts val="0"/>
              </a:spcBef>
              <a:spcAft>
                <a:spcPts val="0"/>
              </a:spcAft>
              <a:buClr>
                <a:schemeClr val="accent4"/>
              </a:buClr>
              <a:buSzPts val="5200"/>
              <a:buNone/>
              <a:defRPr sz="5200">
                <a:solidFill>
                  <a:schemeClr val="accent4"/>
                </a:solidFill>
              </a:defRPr>
            </a:lvl6pPr>
            <a:lvl7pPr lvl="6" algn="ctr" rtl="0">
              <a:spcBef>
                <a:spcPts val="0"/>
              </a:spcBef>
              <a:spcAft>
                <a:spcPts val="0"/>
              </a:spcAft>
              <a:buClr>
                <a:schemeClr val="accent4"/>
              </a:buClr>
              <a:buSzPts val="5200"/>
              <a:buNone/>
              <a:defRPr sz="5200">
                <a:solidFill>
                  <a:schemeClr val="accent4"/>
                </a:solidFill>
              </a:defRPr>
            </a:lvl7pPr>
            <a:lvl8pPr lvl="7" algn="ctr" rtl="0">
              <a:spcBef>
                <a:spcPts val="0"/>
              </a:spcBef>
              <a:spcAft>
                <a:spcPts val="0"/>
              </a:spcAft>
              <a:buClr>
                <a:schemeClr val="accent4"/>
              </a:buClr>
              <a:buSzPts val="5200"/>
              <a:buNone/>
              <a:defRPr sz="5200">
                <a:solidFill>
                  <a:schemeClr val="accent4"/>
                </a:solidFill>
              </a:defRPr>
            </a:lvl8pPr>
            <a:lvl9pPr lvl="8" algn="ctr" rtl="0">
              <a:spcBef>
                <a:spcPts val="0"/>
              </a:spcBef>
              <a:spcAft>
                <a:spcPts val="0"/>
              </a:spcAft>
              <a:buClr>
                <a:schemeClr val="accent4"/>
              </a:buClr>
              <a:buSzPts val="5200"/>
              <a:buNone/>
              <a:defRPr sz="5200">
                <a:solidFill>
                  <a:schemeClr val="accent4"/>
                </a:solidFill>
              </a:defRPr>
            </a:lvl9pPr>
          </a:lstStyle>
          <a:p>
            <a:endParaRPr/>
          </a:p>
        </p:txBody>
      </p:sp>
      <p:cxnSp>
        <p:nvCxnSpPr>
          <p:cNvPr id="310" name="Google Shape;310;p41"/>
          <p:cNvCxnSpPr/>
          <p:nvPr/>
        </p:nvCxnSpPr>
        <p:spPr>
          <a:xfrm rot="10800000">
            <a:off x="4572000" y="3791850"/>
            <a:ext cx="0" cy="304800"/>
          </a:xfrm>
          <a:prstGeom prst="straightConnector1">
            <a:avLst/>
          </a:prstGeom>
          <a:noFill/>
          <a:ln w="38100" cap="flat" cmpd="sng">
            <a:solidFill>
              <a:schemeClr val="accent4"/>
            </a:solidFill>
            <a:prstDash val="solid"/>
            <a:round/>
            <a:headEnd type="none" w="med" len="med"/>
            <a:tailEnd type="none" w="med" len="med"/>
          </a:ln>
        </p:spPr>
      </p:cxnSp>
      <p:cxnSp>
        <p:nvCxnSpPr>
          <p:cNvPr id="311" name="Google Shape;311;p41"/>
          <p:cNvCxnSpPr/>
          <p:nvPr/>
        </p:nvCxnSpPr>
        <p:spPr>
          <a:xfrm rot="10800000">
            <a:off x="4572000" y="1046850"/>
            <a:ext cx="0" cy="304800"/>
          </a:xfrm>
          <a:prstGeom prst="straightConnector1">
            <a:avLst/>
          </a:prstGeom>
          <a:noFill/>
          <a:ln w="38100" cap="flat" cmpd="sng">
            <a:solidFill>
              <a:schemeClr val="accent4"/>
            </a:solidFill>
            <a:prstDash val="solid"/>
            <a:round/>
            <a:headEnd type="none" w="med" len="med"/>
            <a:tailEnd type="none" w="med" len="med"/>
          </a:ln>
        </p:spPr>
      </p:cxnSp>
    </p:spTree>
    <p:extLst>
      <p:ext uri="{BB962C8B-B14F-4D97-AF65-F5344CB8AC3E}">
        <p14:creationId xmlns:p14="http://schemas.microsoft.com/office/powerpoint/2010/main" val="2055562284"/>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Title only 4">
  <p:cSld name="Title only 4">
    <p:bg>
      <p:bgPr>
        <a:solidFill>
          <a:schemeClr val="accent4"/>
        </a:solidFill>
        <a:effectLst/>
      </p:bgPr>
    </p:bg>
    <p:spTree>
      <p:nvGrpSpPr>
        <p:cNvPr id="1" name="Shape 312"/>
        <p:cNvGrpSpPr/>
        <p:nvPr/>
      </p:nvGrpSpPr>
      <p:grpSpPr>
        <a:xfrm>
          <a:off x="0" y="0"/>
          <a:ext cx="0" cy="0"/>
          <a:chOff x="0" y="0"/>
          <a:chExt cx="0" cy="0"/>
        </a:xfrm>
      </p:grpSpPr>
      <p:sp>
        <p:nvSpPr>
          <p:cNvPr id="313" name="Google Shape;313;p42"/>
          <p:cNvSpPr>
            <a:spLocks noGrp="1"/>
          </p:cNvSpPr>
          <p:nvPr>
            <p:ph type="pic" idx="2"/>
          </p:nvPr>
        </p:nvSpPr>
        <p:spPr>
          <a:xfrm flipH="1">
            <a:off x="4" y="0"/>
            <a:ext cx="9144000" cy="5143500"/>
          </a:xfrm>
          <a:prstGeom prst="rect">
            <a:avLst/>
          </a:prstGeom>
          <a:noFill/>
          <a:ln>
            <a:noFill/>
          </a:ln>
        </p:spPr>
      </p:sp>
      <p:sp>
        <p:nvSpPr>
          <p:cNvPr id="314" name="Google Shape;314;p42"/>
          <p:cNvSpPr txBox="1">
            <a:spLocks noGrp="1"/>
          </p:cNvSpPr>
          <p:nvPr>
            <p:ph type="ctrTitle"/>
          </p:nvPr>
        </p:nvSpPr>
        <p:spPr>
          <a:xfrm>
            <a:off x="601500" y="1523175"/>
            <a:ext cx="5474400" cy="2169600"/>
          </a:xfrm>
          <a:prstGeom prst="rect">
            <a:avLst/>
          </a:prstGeom>
          <a:solidFill>
            <a:schemeClr val="accent4"/>
          </a:solidFill>
        </p:spPr>
        <p:txBody>
          <a:bodyPr spcFirstLastPara="1" wrap="square" lIns="91425" tIns="91425" rIns="91425" bIns="91425" anchor="ctr" anchorCtr="0">
            <a:noAutofit/>
          </a:bodyPr>
          <a:lstStyle>
            <a:lvl1pPr lvl="0" algn="l" rtl="0">
              <a:spcBef>
                <a:spcPts val="0"/>
              </a:spcBef>
              <a:spcAft>
                <a:spcPts val="0"/>
              </a:spcAft>
              <a:buSzPts val="7000"/>
              <a:buFont typeface="Lexend Tera"/>
              <a:buNone/>
              <a:defRPr sz="6000">
                <a:solidFill>
                  <a:schemeClr val="lt1"/>
                </a:solidFill>
                <a:latin typeface="Lexend Tera"/>
                <a:ea typeface="Lexend Tera"/>
                <a:cs typeface="Lexend Tera"/>
                <a:sym typeface="Lexend Tera"/>
              </a:defRPr>
            </a:lvl1pPr>
            <a:lvl2pPr lvl="1" algn="ctr" rtl="0">
              <a:spcBef>
                <a:spcPts val="0"/>
              </a:spcBef>
              <a:spcAft>
                <a:spcPts val="0"/>
              </a:spcAft>
              <a:buClr>
                <a:schemeClr val="accent4"/>
              </a:buClr>
              <a:buSzPts val="5200"/>
              <a:buNone/>
              <a:defRPr sz="5200">
                <a:solidFill>
                  <a:schemeClr val="accent4"/>
                </a:solidFill>
              </a:defRPr>
            </a:lvl2pPr>
            <a:lvl3pPr lvl="2" algn="ctr" rtl="0">
              <a:spcBef>
                <a:spcPts val="0"/>
              </a:spcBef>
              <a:spcAft>
                <a:spcPts val="0"/>
              </a:spcAft>
              <a:buClr>
                <a:schemeClr val="accent4"/>
              </a:buClr>
              <a:buSzPts val="5200"/>
              <a:buNone/>
              <a:defRPr sz="5200">
                <a:solidFill>
                  <a:schemeClr val="accent4"/>
                </a:solidFill>
              </a:defRPr>
            </a:lvl3pPr>
            <a:lvl4pPr lvl="3" algn="ctr" rtl="0">
              <a:spcBef>
                <a:spcPts val="0"/>
              </a:spcBef>
              <a:spcAft>
                <a:spcPts val="0"/>
              </a:spcAft>
              <a:buClr>
                <a:schemeClr val="accent4"/>
              </a:buClr>
              <a:buSzPts val="5200"/>
              <a:buNone/>
              <a:defRPr sz="5200">
                <a:solidFill>
                  <a:schemeClr val="accent4"/>
                </a:solidFill>
              </a:defRPr>
            </a:lvl4pPr>
            <a:lvl5pPr lvl="4" algn="ctr" rtl="0">
              <a:spcBef>
                <a:spcPts val="0"/>
              </a:spcBef>
              <a:spcAft>
                <a:spcPts val="0"/>
              </a:spcAft>
              <a:buClr>
                <a:schemeClr val="accent4"/>
              </a:buClr>
              <a:buSzPts val="5200"/>
              <a:buNone/>
              <a:defRPr sz="5200">
                <a:solidFill>
                  <a:schemeClr val="accent4"/>
                </a:solidFill>
              </a:defRPr>
            </a:lvl5pPr>
            <a:lvl6pPr lvl="5" algn="ctr" rtl="0">
              <a:spcBef>
                <a:spcPts val="0"/>
              </a:spcBef>
              <a:spcAft>
                <a:spcPts val="0"/>
              </a:spcAft>
              <a:buClr>
                <a:schemeClr val="accent4"/>
              </a:buClr>
              <a:buSzPts val="5200"/>
              <a:buNone/>
              <a:defRPr sz="5200">
                <a:solidFill>
                  <a:schemeClr val="accent4"/>
                </a:solidFill>
              </a:defRPr>
            </a:lvl6pPr>
            <a:lvl7pPr lvl="6" algn="ctr" rtl="0">
              <a:spcBef>
                <a:spcPts val="0"/>
              </a:spcBef>
              <a:spcAft>
                <a:spcPts val="0"/>
              </a:spcAft>
              <a:buClr>
                <a:schemeClr val="accent4"/>
              </a:buClr>
              <a:buSzPts val="5200"/>
              <a:buNone/>
              <a:defRPr sz="5200">
                <a:solidFill>
                  <a:schemeClr val="accent4"/>
                </a:solidFill>
              </a:defRPr>
            </a:lvl7pPr>
            <a:lvl8pPr lvl="7" algn="ctr" rtl="0">
              <a:spcBef>
                <a:spcPts val="0"/>
              </a:spcBef>
              <a:spcAft>
                <a:spcPts val="0"/>
              </a:spcAft>
              <a:buClr>
                <a:schemeClr val="accent4"/>
              </a:buClr>
              <a:buSzPts val="5200"/>
              <a:buNone/>
              <a:defRPr sz="5200">
                <a:solidFill>
                  <a:schemeClr val="accent4"/>
                </a:solidFill>
              </a:defRPr>
            </a:lvl8pPr>
            <a:lvl9pPr lvl="8" algn="ctr" rtl="0">
              <a:spcBef>
                <a:spcPts val="0"/>
              </a:spcBef>
              <a:spcAft>
                <a:spcPts val="0"/>
              </a:spcAft>
              <a:buClr>
                <a:schemeClr val="accent4"/>
              </a:buClr>
              <a:buSzPts val="5200"/>
              <a:buNone/>
              <a:defRPr sz="5200">
                <a:solidFill>
                  <a:schemeClr val="accent4"/>
                </a:solidFill>
              </a:defRPr>
            </a:lvl9pPr>
          </a:lstStyle>
          <a:p>
            <a:endParaRPr/>
          </a:p>
        </p:txBody>
      </p:sp>
      <p:cxnSp>
        <p:nvCxnSpPr>
          <p:cNvPr id="315" name="Google Shape;315;p42"/>
          <p:cNvCxnSpPr/>
          <p:nvPr/>
        </p:nvCxnSpPr>
        <p:spPr>
          <a:xfrm rot="10800000">
            <a:off x="4572000" y="1046850"/>
            <a:ext cx="0" cy="304800"/>
          </a:xfrm>
          <a:prstGeom prst="straightConnector1">
            <a:avLst/>
          </a:prstGeom>
          <a:noFill/>
          <a:ln w="38100" cap="flat" cmpd="sng">
            <a:solidFill>
              <a:schemeClr val="accent4"/>
            </a:solidFill>
            <a:prstDash val="solid"/>
            <a:round/>
            <a:headEnd type="none" w="med" len="med"/>
            <a:tailEnd type="none" w="med" len="med"/>
          </a:ln>
        </p:spPr>
      </p:cxnSp>
    </p:spTree>
    <p:extLst>
      <p:ext uri="{BB962C8B-B14F-4D97-AF65-F5344CB8AC3E}">
        <p14:creationId xmlns:p14="http://schemas.microsoft.com/office/powerpoint/2010/main" val="2009788607"/>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Title only 2">
  <p:cSld name="Title only 2">
    <p:bg>
      <p:bgPr>
        <a:solidFill>
          <a:schemeClr val="accent4"/>
        </a:solidFill>
        <a:effectLst/>
      </p:bgPr>
    </p:bg>
    <p:spTree>
      <p:nvGrpSpPr>
        <p:cNvPr id="1" name="Shape 316"/>
        <p:cNvGrpSpPr/>
        <p:nvPr/>
      </p:nvGrpSpPr>
      <p:grpSpPr>
        <a:xfrm>
          <a:off x="0" y="0"/>
          <a:ext cx="0" cy="0"/>
          <a:chOff x="0" y="0"/>
          <a:chExt cx="0" cy="0"/>
        </a:xfrm>
      </p:grpSpPr>
      <p:sp>
        <p:nvSpPr>
          <p:cNvPr id="317" name="Google Shape;317;p43"/>
          <p:cNvSpPr/>
          <p:nvPr/>
        </p:nvSpPr>
        <p:spPr>
          <a:xfrm>
            <a:off x="0" y="616300"/>
            <a:ext cx="687000" cy="13323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3"/>
          <p:cNvSpPr txBox="1">
            <a:spLocks noGrp="1"/>
          </p:cNvSpPr>
          <p:nvPr>
            <p:ph type="title"/>
          </p:nvPr>
        </p:nvSpPr>
        <p:spPr>
          <a:xfrm>
            <a:off x="803150" y="616150"/>
            <a:ext cx="4112400" cy="1332300"/>
          </a:xfrm>
          <a:prstGeom prst="rect">
            <a:avLst/>
          </a:prstGeom>
          <a:solidFill>
            <a:schemeClr val="accent6"/>
          </a:solidFill>
        </p:spPr>
        <p:txBody>
          <a:bodyPr spcFirstLastPara="1" wrap="square" lIns="91425" tIns="91425" rIns="91425" bIns="91425" anchor="ctr" anchorCtr="0">
            <a:noAutofit/>
          </a:bodyPr>
          <a:lstStyle>
            <a:lvl1pPr lvl="0" algn="l" rtl="0">
              <a:spcBef>
                <a:spcPts val="0"/>
              </a:spcBef>
              <a:spcAft>
                <a:spcPts val="0"/>
              </a:spcAft>
              <a:buSzPts val="2000"/>
              <a:buNone/>
              <a:defRPr/>
            </a:lvl1pPr>
            <a:lvl2pPr lvl="1" algn="l" rtl="0">
              <a:spcBef>
                <a:spcPts val="0"/>
              </a:spcBef>
              <a:spcAft>
                <a:spcPts val="0"/>
              </a:spcAft>
              <a:buSzPts val="2000"/>
              <a:buNone/>
              <a:defRPr/>
            </a:lvl2pPr>
            <a:lvl3pPr lvl="2" algn="l" rtl="0">
              <a:spcBef>
                <a:spcPts val="0"/>
              </a:spcBef>
              <a:spcAft>
                <a:spcPts val="0"/>
              </a:spcAft>
              <a:buSzPts val="2000"/>
              <a:buNone/>
              <a:defRPr/>
            </a:lvl3pPr>
            <a:lvl4pPr lvl="3" algn="l" rtl="0">
              <a:spcBef>
                <a:spcPts val="0"/>
              </a:spcBef>
              <a:spcAft>
                <a:spcPts val="0"/>
              </a:spcAft>
              <a:buSzPts val="2000"/>
              <a:buNone/>
              <a:defRPr/>
            </a:lvl4pPr>
            <a:lvl5pPr lvl="4" algn="l" rtl="0">
              <a:spcBef>
                <a:spcPts val="0"/>
              </a:spcBef>
              <a:spcAft>
                <a:spcPts val="0"/>
              </a:spcAft>
              <a:buSzPts val="2000"/>
              <a:buNone/>
              <a:defRPr/>
            </a:lvl5pPr>
            <a:lvl6pPr lvl="5" algn="l" rtl="0">
              <a:spcBef>
                <a:spcPts val="0"/>
              </a:spcBef>
              <a:spcAft>
                <a:spcPts val="0"/>
              </a:spcAft>
              <a:buSzPts val="2000"/>
              <a:buNone/>
              <a:defRPr/>
            </a:lvl6pPr>
            <a:lvl7pPr lvl="6" algn="l" rtl="0">
              <a:spcBef>
                <a:spcPts val="0"/>
              </a:spcBef>
              <a:spcAft>
                <a:spcPts val="0"/>
              </a:spcAft>
              <a:buSzPts val="2000"/>
              <a:buNone/>
              <a:defRPr/>
            </a:lvl7pPr>
            <a:lvl8pPr lvl="7" algn="l" rtl="0">
              <a:spcBef>
                <a:spcPts val="0"/>
              </a:spcBef>
              <a:spcAft>
                <a:spcPts val="0"/>
              </a:spcAft>
              <a:buSzPts val="2000"/>
              <a:buNone/>
              <a:defRPr/>
            </a:lvl8pPr>
            <a:lvl9pPr lvl="8" algn="l" rtl="0">
              <a:spcBef>
                <a:spcPts val="0"/>
              </a:spcBef>
              <a:spcAft>
                <a:spcPts val="0"/>
              </a:spcAft>
              <a:buSzPts val="2000"/>
              <a:buNone/>
              <a:defRPr/>
            </a:lvl9pPr>
          </a:lstStyle>
          <a:p>
            <a:endParaRPr/>
          </a:p>
        </p:txBody>
      </p:sp>
      <p:cxnSp>
        <p:nvCxnSpPr>
          <p:cNvPr id="319" name="Google Shape;319;p43"/>
          <p:cNvCxnSpPr/>
          <p:nvPr/>
        </p:nvCxnSpPr>
        <p:spPr>
          <a:xfrm rot="10800000">
            <a:off x="1525" y="1282300"/>
            <a:ext cx="620700" cy="0"/>
          </a:xfrm>
          <a:prstGeom prst="straightConnector1">
            <a:avLst/>
          </a:prstGeom>
          <a:noFill/>
          <a:ln w="38100" cap="flat" cmpd="sng">
            <a:solidFill>
              <a:schemeClr val="accent4"/>
            </a:solidFill>
            <a:prstDash val="solid"/>
            <a:round/>
            <a:headEnd type="none" w="med" len="med"/>
            <a:tailEnd type="none" w="med" len="med"/>
          </a:ln>
        </p:spPr>
      </p:cxnSp>
    </p:spTree>
    <p:extLst>
      <p:ext uri="{BB962C8B-B14F-4D97-AF65-F5344CB8AC3E}">
        <p14:creationId xmlns:p14="http://schemas.microsoft.com/office/powerpoint/2010/main" val="421428586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320"/>
        <p:cNvGrpSpPr/>
        <p:nvPr/>
      </p:nvGrpSpPr>
      <p:grpSpPr>
        <a:xfrm>
          <a:off x="0" y="0"/>
          <a:ext cx="0" cy="0"/>
          <a:chOff x="0" y="0"/>
          <a:chExt cx="0" cy="0"/>
        </a:xfrm>
      </p:grpSpPr>
      <p:sp>
        <p:nvSpPr>
          <p:cNvPr id="321" name="Google Shape;321;p44"/>
          <p:cNvSpPr/>
          <p:nvPr/>
        </p:nvSpPr>
        <p:spPr>
          <a:xfrm>
            <a:off x="0" y="764200"/>
            <a:ext cx="9144000" cy="38352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4"/>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4"/>
          <p:cNvSpPr txBox="1">
            <a:spLocks noGrp="1"/>
          </p:cNvSpPr>
          <p:nvPr>
            <p:ph type="title"/>
          </p:nvPr>
        </p:nvSpPr>
        <p:spPr>
          <a:xfrm>
            <a:off x="713250"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None/>
              <a:defRPr>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Tree>
    <p:extLst>
      <p:ext uri="{BB962C8B-B14F-4D97-AF65-F5344CB8AC3E}">
        <p14:creationId xmlns:p14="http://schemas.microsoft.com/office/powerpoint/2010/main" val="400233709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Numbers and text">
  <p:cSld name="Numbers and text">
    <p:bg>
      <p:bgPr>
        <a:solidFill>
          <a:schemeClr val="accent6"/>
        </a:solidFill>
        <a:effectLst/>
      </p:bgPr>
    </p:bg>
    <p:spTree>
      <p:nvGrpSpPr>
        <p:cNvPr id="1" name="Shape 324"/>
        <p:cNvGrpSpPr/>
        <p:nvPr/>
      </p:nvGrpSpPr>
      <p:grpSpPr>
        <a:xfrm>
          <a:off x="0" y="0"/>
          <a:ext cx="0" cy="0"/>
          <a:chOff x="0" y="0"/>
          <a:chExt cx="0" cy="0"/>
        </a:xfrm>
      </p:grpSpPr>
      <p:sp>
        <p:nvSpPr>
          <p:cNvPr id="325" name="Google Shape;325;p45"/>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5"/>
          <p:cNvSpPr txBox="1">
            <a:spLocks noGrp="1"/>
          </p:cNvSpPr>
          <p:nvPr>
            <p:ph type="subTitle" idx="1"/>
          </p:nvPr>
        </p:nvSpPr>
        <p:spPr>
          <a:xfrm>
            <a:off x="713225" y="3725575"/>
            <a:ext cx="20766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7" name="Google Shape;327;p45"/>
          <p:cNvSpPr txBox="1">
            <a:spLocks noGrp="1"/>
          </p:cNvSpPr>
          <p:nvPr>
            <p:ph type="subTitle" idx="2"/>
          </p:nvPr>
        </p:nvSpPr>
        <p:spPr>
          <a:xfrm>
            <a:off x="713225" y="3355000"/>
            <a:ext cx="2076600" cy="4740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4"/>
              </a:buClr>
              <a:buSzPts val="1600"/>
              <a:buNone/>
              <a:defRPr b="1">
                <a:solidFill>
                  <a:schemeClr val="accent2"/>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328" name="Google Shape;328;p45"/>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000"/>
              <a:buFont typeface="Lexend Tera"/>
              <a:buNone/>
              <a:defRPr sz="2000">
                <a:solidFill>
                  <a:schemeClr val="lt1"/>
                </a:solidFill>
                <a:latin typeface="Lexend Tera"/>
                <a:ea typeface="Lexend Tera"/>
                <a:cs typeface="Lexend Tera"/>
                <a:sym typeface="Lexend Tera"/>
              </a:defRPr>
            </a:lvl1pPr>
            <a:lvl2pPr lvl="1" algn="ctr" rtl="0">
              <a:spcBef>
                <a:spcPts val="0"/>
              </a:spcBef>
              <a:spcAft>
                <a:spcPts val="0"/>
              </a:spcAft>
              <a:buClr>
                <a:schemeClr val="lt1"/>
              </a:buClr>
              <a:buSzPts val="2000"/>
              <a:buNone/>
              <a:defRPr sz="2000">
                <a:solidFill>
                  <a:schemeClr val="lt1"/>
                </a:solidFill>
              </a:defRPr>
            </a:lvl2pPr>
            <a:lvl3pPr lvl="2" algn="ctr" rtl="0">
              <a:spcBef>
                <a:spcPts val="0"/>
              </a:spcBef>
              <a:spcAft>
                <a:spcPts val="0"/>
              </a:spcAft>
              <a:buClr>
                <a:schemeClr val="lt1"/>
              </a:buClr>
              <a:buSzPts val="2000"/>
              <a:buNone/>
              <a:defRPr sz="2000">
                <a:solidFill>
                  <a:schemeClr val="lt1"/>
                </a:solidFill>
              </a:defRPr>
            </a:lvl3pPr>
            <a:lvl4pPr lvl="3" algn="ctr" rtl="0">
              <a:spcBef>
                <a:spcPts val="0"/>
              </a:spcBef>
              <a:spcAft>
                <a:spcPts val="0"/>
              </a:spcAft>
              <a:buClr>
                <a:schemeClr val="lt1"/>
              </a:buClr>
              <a:buSzPts val="2000"/>
              <a:buNone/>
              <a:defRPr sz="2000">
                <a:solidFill>
                  <a:schemeClr val="lt1"/>
                </a:solidFill>
              </a:defRPr>
            </a:lvl4pPr>
            <a:lvl5pPr lvl="4" algn="ctr" rtl="0">
              <a:spcBef>
                <a:spcPts val="0"/>
              </a:spcBef>
              <a:spcAft>
                <a:spcPts val="0"/>
              </a:spcAft>
              <a:buClr>
                <a:schemeClr val="lt1"/>
              </a:buClr>
              <a:buSzPts val="2000"/>
              <a:buNone/>
              <a:defRPr sz="2000">
                <a:solidFill>
                  <a:schemeClr val="lt1"/>
                </a:solidFill>
              </a:defRPr>
            </a:lvl5pPr>
            <a:lvl6pPr lvl="5" algn="ctr" rtl="0">
              <a:spcBef>
                <a:spcPts val="0"/>
              </a:spcBef>
              <a:spcAft>
                <a:spcPts val="0"/>
              </a:spcAft>
              <a:buClr>
                <a:schemeClr val="lt1"/>
              </a:buClr>
              <a:buSzPts val="2000"/>
              <a:buNone/>
              <a:defRPr sz="2000">
                <a:solidFill>
                  <a:schemeClr val="lt1"/>
                </a:solidFill>
              </a:defRPr>
            </a:lvl6pPr>
            <a:lvl7pPr lvl="6" algn="ctr" rtl="0">
              <a:spcBef>
                <a:spcPts val="0"/>
              </a:spcBef>
              <a:spcAft>
                <a:spcPts val="0"/>
              </a:spcAft>
              <a:buClr>
                <a:schemeClr val="lt1"/>
              </a:buClr>
              <a:buSzPts val="2000"/>
              <a:buNone/>
              <a:defRPr sz="2000">
                <a:solidFill>
                  <a:schemeClr val="lt1"/>
                </a:solidFill>
              </a:defRPr>
            </a:lvl7pPr>
            <a:lvl8pPr lvl="7" algn="ctr" rtl="0">
              <a:spcBef>
                <a:spcPts val="0"/>
              </a:spcBef>
              <a:spcAft>
                <a:spcPts val="0"/>
              </a:spcAft>
              <a:buClr>
                <a:schemeClr val="lt1"/>
              </a:buClr>
              <a:buSzPts val="2000"/>
              <a:buNone/>
              <a:defRPr sz="2000">
                <a:solidFill>
                  <a:schemeClr val="lt1"/>
                </a:solidFill>
              </a:defRPr>
            </a:lvl8pPr>
            <a:lvl9pPr lvl="8" algn="ctr" rtl="0">
              <a:spcBef>
                <a:spcPts val="0"/>
              </a:spcBef>
              <a:spcAft>
                <a:spcPts val="0"/>
              </a:spcAft>
              <a:buClr>
                <a:schemeClr val="lt1"/>
              </a:buClr>
              <a:buSzPts val="2000"/>
              <a:buNone/>
              <a:defRPr sz="2000">
                <a:solidFill>
                  <a:schemeClr val="lt1"/>
                </a:solidFill>
              </a:defRPr>
            </a:lvl9pPr>
          </a:lstStyle>
          <a:p>
            <a:endParaRPr/>
          </a:p>
        </p:txBody>
      </p:sp>
      <p:sp>
        <p:nvSpPr>
          <p:cNvPr id="329" name="Google Shape;329;p45"/>
          <p:cNvSpPr txBox="1">
            <a:spLocks noGrp="1"/>
          </p:cNvSpPr>
          <p:nvPr>
            <p:ph type="title" idx="3" hasCustomPrompt="1"/>
          </p:nvPr>
        </p:nvSpPr>
        <p:spPr>
          <a:xfrm>
            <a:off x="713225" y="2116600"/>
            <a:ext cx="2076600" cy="622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Font typeface="Lexend Tera"/>
              <a:buNone/>
              <a:defRPr sz="2500" b="1">
                <a:solidFill>
                  <a:schemeClr val="lt1"/>
                </a:solidFill>
                <a:latin typeface="Lexend Tera"/>
                <a:ea typeface="Lexend Tera"/>
                <a:cs typeface="Lexend Tera"/>
                <a:sym typeface="Lexend Tera"/>
              </a:defRPr>
            </a:lvl1pPr>
            <a:lvl2pPr lvl="1"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2pPr>
            <a:lvl3pPr lvl="2"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3pPr>
            <a:lvl4pPr lvl="3"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4pPr>
            <a:lvl5pPr lvl="4"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5pPr>
            <a:lvl6pPr lvl="5"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6pPr>
            <a:lvl7pPr lvl="6"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7pPr>
            <a:lvl8pPr lvl="7"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8pPr>
            <a:lvl9pPr lvl="8"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9pPr>
          </a:lstStyle>
          <a:p>
            <a:r>
              <a:t>xx%</a:t>
            </a:r>
          </a:p>
        </p:txBody>
      </p:sp>
      <p:sp>
        <p:nvSpPr>
          <p:cNvPr id="330" name="Google Shape;330;p45"/>
          <p:cNvSpPr txBox="1">
            <a:spLocks noGrp="1"/>
          </p:cNvSpPr>
          <p:nvPr>
            <p:ph type="subTitle" idx="4"/>
          </p:nvPr>
        </p:nvSpPr>
        <p:spPr>
          <a:xfrm>
            <a:off x="3533700" y="3725575"/>
            <a:ext cx="20766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1" name="Google Shape;331;p45"/>
          <p:cNvSpPr txBox="1">
            <a:spLocks noGrp="1"/>
          </p:cNvSpPr>
          <p:nvPr>
            <p:ph type="subTitle" idx="5"/>
          </p:nvPr>
        </p:nvSpPr>
        <p:spPr>
          <a:xfrm>
            <a:off x="3533700" y="3355000"/>
            <a:ext cx="2076600" cy="4740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4"/>
              </a:buClr>
              <a:buSzPts val="1600"/>
              <a:buNone/>
              <a:defRPr b="1">
                <a:solidFill>
                  <a:schemeClr val="accent5"/>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332" name="Google Shape;332;p45"/>
          <p:cNvSpPr txBox="1">
            <a:spLocks noGrp="1"/>
          </p:cNvSpPr>
          <p:nvPr>
            <p:ph type="title" idx="6" hasCustomPrompt="1"/>
          </p:nvPr>
        </p:nvSpPr>
        <p:spPr>
          <a:xfrm>
            <a:off x="3533700" y="2116600"/>
            <a:ext cx="2076600" cy="622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Font typeface="Lexend Tera"/>
              <a:buNone/>
              <a:defRPr sz="2500" b="1">
                <a:solidFill>
                  <a:schemeClr val="lt1"/>
                </a:solidFill>
                <a:latin typeface="Lexend Tera"/>
                <a:ea typeface="Lexend Tera"/>
                <a:cs typeface="Lexend Tera"/>
                <a:sym typeface="Lexend Tera"/>
              </a:defRPr>
            </a:lvl1pPr>
            <a:lvl2pPr lvl="1"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2pPr>
            <a:lvl3pPr lvl="2"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3pPr>
            <a:lvl4pPr lvl="3"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4pPr>
            <a:lvl5pPr lvl="4"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5pPr>
            <a:lvl6pPr lvl="5"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6pPr>
            <a:lvl7pPr lvl="6"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7pPr>
            <a:lvl8pPr lvl="7"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8pPr>
            <a:lvl9pPr lvl="8"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9pPr>
          </a:lstStyle>
          <a:p>
            <a:r>
              <a:t>xx%</a:t>
            </a:r>
          </a:p>
        </p:txBody>
      </p:sp>
      <p:sp>
        <p:nvSpPr>
          <p:cNvPr id="333" name="Google Shape;333;p45"/>
          <p:cNvSpPr txBox="1">
            <a:spLocks noGrp="1"/>
          </p:cNvSpPr>
          <p:nvPr>
            <p:ph type="subTitle" idx="7"/>
          </p:nvPr>
        </p:nvSpPr>
        <p:spPr>
          <a:xfrm>
            <a:off x="6354175" y="3725575"/>
            <a:ext cx="2076600" cy="734700"/>
          </a:xfrm>
          <a:prstGeom prst="rect">
            <a:avLst/>
          </a:prstGeom>
          <a:effectLst>
            <a:outerShdw blurRad="57150" dist="19050" dir="180000" algn="bl" rotWithShape="0">
              <a:srgbClr val="000000">
                <a:alpha val="0"/>
              </a:srgbClr>
            </a:outerShdw>
          </a:effectLst>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4" name="Google Shape;334;p45"/>
          <p:cNvSpPr txBox="1">
            <a:spLocks noGrp="1"/>
          </p:cNvSpPr>
          <p:nvPr>
            <p:ph type="subTitle" idx="8"/>
          </p:nvPr>
        </p:nvSpPr>
        <p:spPr>
          <a:xfrm>
            <a:off x="6354175" y="3355000"/>
            <a:ext cx="2076600" cy="474000"/>
          </a:xfrm>
          <a:prstGeom prst="rect">
            <a:avLst/>
          </a:prstGeom>
          <a:noFill/>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4"/>
              </a:buClr>
              <a:buSzPts val="1600"/>
              <a:buNone/>
              <a:defRPr b="1">
                <a:solidFill>
                  <a:schemeClr val="dk2"/>
                </a:solidFill>
              </a:defRPr>
            </a:lvl1pPr>
            <a:lvl2pPr lvl="1" algn="ctr" rtl="0">
              <a:lnSpc>
                <a:spcPct val="100000"/>
              </a:lnSpc>
              <a:spcBef>
                <a:spcPts val="0"/>
              </a:spcBef>
              <a:spcAft>
                <a:spcPts val="0"/>
              </a:spcAft>
              <a:buClr>
                <a:schemeClr val="accent4"/>
              </a:buClr>
              <a:buSzPts val="1600"/>
              <a:buNone/>
              <a:defRPr sz="1600" b="1">
                <a:solidFill>
                  <a:schemeClr val="accent4"/>
                </a:solidFill>
              </a:defRPr>
            </a:lvl2pPr>
            <a:lvl3pPr lvl="2" algn="ctr" rtl="0">
              <a:lnSpc>
                <a:spcPct val="100000"/>
              </a:lnSpc>
              <a:spcBef>
                <a:spcPts val="0"/>
              </a:spcBef>
              <a:spcAft>
                <a:spcPts val="0"/>
              </a:spcAft>
              <a:buClr>
                <a:schemeClr val="accent4"/>
              </a:buClr>
              <a:buSzPts val="1600"/>
              <a:buNone/>
              <a:defRPr sz="1600" b="1">
                <a:solidFill>
                  <a:schemeClr val="accent4"/>
                </a:solidFill>
              </a:defRPr>
            </a:lvl3pPr>
            <a:lvl4pPr lvl="3" algn="ctr" rtl="0">
              <a:lnSpc>
                <a:spcPct val="100000"/>
              </a:lnSpc>
              <a:spcBef>
                <a:spcPts val="0"/>
              </a:spcBef>
              <a:spcAft>
                <a:spcPts val="0"/>
              </a:spcAft>
              <a:buClr>
                <a:schemeClr val="accent4"/>
              </a:buClr>
              <a:buSzPts val="1600"/>
              <a:buNone/>
              <a:defRPr sz="1600" b="1">
                <a:solidFill>
                  <a:schemeClr val="accent4"/>
                </a:solidFill>
              </a:defRPr>
            </a:lvl4pPr>
            <a:lvl5pPr lvl="4" algn="ctr" rtl="0">
              <a:lnSpc>
                <a:spcPct val="100000"/>
              </a:lnSpc>
              <a:spcBef>
                <a:spcPts val="0"/>
              </a:spcBef>
              <a:spcAft>
                <a:spcPts val="0"/>
              </a:spcAft>
              <a:buClr>
                <a:schemeClr val="accent4"/>
              </a:buClr>
              <a:buSzPts val="1600"/>
              <a:buNone/>
              <a:defRPr sz="1600" b="1">
                <a:solidFill>
                  <a:schemeClr val="accent4"/>
                </a:solidFill>
              </a:defRPr>
            </a:lvl5pPr>
            <a:lvl6pPr lvl="5" algn="ctr" rtl="0">
              <a:lnSpc>
                <a:spcPct val="100000"/>
              </a:lnSpc>
              <a:spcBef>
                <a:spcPts val="0"/>
              </a:spcBef>
              <a:spcAft>
                <a:spcPts val="0"/>
              </a:spcAft>
              <a:buClr>
                <a:schemeClr val="accent4"/>
              </a:buClr>
              <a:buSzPts val="1600"/>
              <a:buNone/>
              <a:defRPr sz="1600" b="1">
                <a:solidFill>
                  <a:schemeClr val="accent4"/>
                </a:solidFill>
              </a:defRPr>
            </a:lvl6pPr>
            <a:lvl7pPr lvl="6" algn="ctr" rtl="0">
              <a:lnSpc>
                <a:spcPct val="100000"/>
              </a:lnSpc>
              <a:spcBef>
                <a:spcPts val="0"/>
              </a:spcBef>
              <a:spcAft>
                <a:spcPts val="0"/>
              </a:spcAft>
              <a:buClr>
                <a:schemeClr val="accent4"/>
              </a:buClr>
              <a:buSzPts val="1600"/>
              <a:buNone/>
              <a:defRPr sz="1600" b="1">
                <a:solidFill>
                  <a:schemeClr val="accent4"/>
                </a:solidFill>
              </a:defRPr>
            </a:lvl7pPr>
            <a:lvl8pPr lvl="7" algn="ctr" rtl="0">
              <a:lnSpc>
                <a:spcPct val="100000"/>
              </a:lnSpc>
              <a:spcBef>
                <a:spcPts val="0"/>
              </a:spcBef>
              <a:spcAft>
                <a:spcPts val="0"/>
              </a:spcAft>
              <a:buClr>
                <a:schemeClr val="accent4"/>
              </a:buClr>
              <a:buSzPts val="1600"/>
              <a:buNone/>
              <a:defRPr sz="1600" b="1">
                <a:solidFill>
                  <a:schemeClr val="accent4"/>
                </a:solidFill>
              </a:defRPr>
            </a:lvl8pPr>
            <a:lvl9pPr lvl="8" algn="ctr" rtl="0">
              <a:lnSpc>
                <a:spcPct val="100000"/>
              </a:lnSpc>
              <a:spcBef>
                <a:spcPts val="0"/>
              </a:spcBef>
              <a:spcAft>
                <a:spcPts val="0"/>
              </a:spcAft>
              <a:buClr>
                <a:schemeClr val="accent4"/>
              </a:buClr>
              <a:buSzPts val="1600"/>
              <a:buNone/>
              <a:defRPr sz="1600" b="1">
                <a:solidFill>
                  <a:schemeClr val="accent4"/>
                </a:solidFill>
              </a:defRPr>
            </a:lvl9pPr>
          </a:lstStyle>
          <a:p>
            <a:endParaRPr/>
          </a:p>
        </p:txBody>
      </p:sp>
      <p:sp>
        <p:nvSpPr>
          <p:cNvPr id="335" name="Google Shape;335;p45"/>
          <p:cNvSpPr txBox="1">
            <a:spLocks noGrp="1"/>
          </p:cNvSpPr>
          <p:nvPr>
            <p:ph type="title" idx="9" hasCustomPrompt="1"/>
          </p:nvPr>
        </p:nvSpPr>
        <p:spPr>
          <a:xfrm>
            <a:off x="6354175" y="2116600"/>
            <a:ext cx="2076600" cy="622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000"/>
              <a:buFont typeface="Lexend Tera"/>
              <a:buNone/>
              <a:defRPr sz="2500" b="1">
                <a:solidFill>
                  <a:schemeClr val="lt1"/>
                </a:solidFill>
                <a:latin typeface="Lexend Tera"/>
                <a:ea typeface="Lexend Tera"/>
                <a:cs typeface="Lexend Tera"/>
                <a:sym typeface="Lexend Tera"/>
              </a:defRPr>
            </a:lvl1pPr>
            <a:lvl2pPr lvl="1"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2pPr>
            <a:lvl3pPr lvl="2"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3pPr>
            <a:lvl4pPr lvl="3"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4pPr>
            <a:lvl5pPr lvl="4"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5pPr>
            <a:lvl6pPr lvl="5"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6pPr>
            <a:lvl7pPr lvl="6"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7pPr>
            <a:lvl8pPr lvl="7"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8pPr>
            <a:lvl9pPr lvl="8" algn="ctr" rtl="0">
              <a:spcBef>
                <a:spcPts val="0"/>
              </a:spcBef>
              <a:spcAft>
                <a:spcPts val="0"/>
              </a:spcAft>
              <a:buClr>
                <a:schemeClr val="accent4"/>
              </a:buClr>
              <a:buSzPts val="12000"/>
              <a:buFont typeface="Lexend Tera"/>
              <a:buNone/>
              <a:defRPr sz="12000">
                <a:solidFill>
                  <a:schemeClr val="accent4"/>
                </a:solidFill>
                <a:latin typeface="Lexend Tera"/>
                <a:ea typeface="Lexend Tera"/>
                <a:cs typeface="Lexend Tera"/>
                <a:sym typeface="Lexend Tera"/>
              </a:defRPr>
            </a:lvl9pPr>
          </a:lstStyle>
          <a:p>
            <a:r>
              <a:t>xx%</a:t>
            </a:r>
          </a:p>
        </p:txBody>
      </p:sp>
    </p:spTree>
    <p:extLst>
      <p:ext uri="{BB962C8B-B14F-4D97-AF65-F5344CB8AC3E}">
        <p14:creationId xmlns:p14="http://schemas.microsoft.com/office/powerpoint/2010/main" val="2000786886"/>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Numbers and text 1">
  <p:cSld name="Numbers and text 1">
    <p:spTree>
      <p:nvGrpSpPr>
        <p:cNvPr id="1" name="Shape 336"/>
        <p:cNvGrpSpPr/>
        <p:nvPr/>
      </p:nvGrpSpPr>
      <p:grpSpPr>
        <a:xfrm>
          <a:off x="0" y="0"/>
          <a:ext cx="0" cy="0"/>
          <a:chOff x="0" y="0"/>
          <a:chExt cx="0" cy="0"/>
        </a:xfrm>
      </p:grpSpPr>
      <p:sp>
        <p:nvSpPr>
          <p:cNvPr id="337" name="Google Shape;337;p46"/>
          <p:cNvSpPr/>
          <p:nvPr/>
        </p:nvSpPr>
        <p:spPr>
          <a:xfrm>
            <a:off x="0" y="542300"/>
            <a:ext cx="9144000" cy="55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6"/>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339" name="Google Shape;339;p46"/>
          <p:cNvSpPr txBox="1">
            <a:spLocks noGrp="1"/>
          </p:cNvSpPr>
          <p:nvPr>
            <p:ph type="title" idx="2" hasCustomPrompt="1"/>
          </p:nvPr>
        </p:nvSpPr>
        <p:spPr>
          <a:xfrm>
            <a:off x="713225" y="1582737"/>
            <a:ext cx="7717500" cy="99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000"/>
              <a:buNone/>
              <a:defRPr sz="57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340" name="Google Shape;340;p46"/>
          <p:cNvSpPr txBox="1">
            <a:spLocks noGrp="1"/>
          </p:cNvSpPr>
          <p:nvPr>
            <p:ph type="subTitle" idx="1"/>
          </p:nvPr>
        </p:nvSpPr>
        <p:spPr>
          <a:xfrm>
            <a:off x="713225" y="2400900"/>
            <a:ext cx="7717500" cy="44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41" name="Google Shape;341;p46"/>
          <p:cNvSpPr txBox="1">
            <a:spLocks noGrp="1"/>
          </p:cNvSpPr>
          <p:nvPr>
            <p:ph type="title" idx="3" hasCustomPrompt="1"/>
          </p:nvPr>
        </p:nvSpPr>
        <p:spPr>
          <a:xfrm>
            <a:off x="713225" y="3331550"/>
            <a:ext cx="7717500" cy="99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000"/>
              <a:buNone/>
              <a:defRPr sz="57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342" name="Google Shape;342;p46"/>
          <p:cNvSpPr txBox="1">
            <a:spLocks noGrp="1"/>
          </p:cNvSpPr>
          <p:nvPr>
            <p:ph type="subTitle" idx="4"/>
          </p:nvPr>
        </p:nvSpPr>
        <p:spPr>
          <a:xfrm>
            <a:off x="713225" y="4149713"/>
            <a:ext cx="7717500" cy="44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extLst>
      <p:ext uri="{BB962C8B-B14F-4D97-AF65-F5344CB8AC3E}">
        <p14:creationId xmlns:p14="http://schemas.microsoft.com/office/powerpoint/2010/main" val="893886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8"/>
        <p:cNvGrpSpPr/>
        <p:nvPr/>
      </p:nvGrpSpPr>
      <p:grpSpPr>
        <a:xfrm>
          <a:off x="0" y="0"/>
          <a:ext cx="0" cy="0"/>
          <a:chOff x="0" y="0"/>
          <a:chExt cx="0" cy="0"/>
        </a:xfrm>
      </p:grpSpPr>
      <p:sp>
        <p:nvSpPr>
          <p:cNvPr id="59" name="Google Shape;59;p11"/>
          <p:cNvSpPr/>
          <p:nvPr/>
        </p:nvSpPr>
        <p:spPr>
          <a:xfrm>
            <a:off x="-27475" y="1046850"/>
            <a:ext cx="9198900" cy="30498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11"/>
          <p:cNvCxnSpPr/>
          <p:nvPr/>
        </p:nvCxnSpPr>
        <p:spPr>
          <a:xfrm rot="10800000">
            <a:off x="4572000" y="3791850"/>
            <a:ext cx="0" cy="304800"/>
          </a:xfrm>
          <a:prstGeom prst="straightConnector1">
            <a:avLst/>
          </a:prstGeom>
          <a:noFill/>
          <a:ln w="38100" cap="flat" cmpd="sng">
            <a:solidFill>
              <a:schemeClr val="accent4"/>
            </a:solidFill>
            <a:prstDash val="solid"/>
            <a:round/>
            <a:headEnd type="none" w="med" len="med"/>
            <a:tailEnd type="none" w="med" len="med"/>
          </a:ln>
        </p:spPr>
      </p:cxnSp>
      <p:cxnSp>
        <p:nvCxnSpPr>
          <p:cNvPr id="61" name="Google Shape;61;p11"/>
          <p:cNvCxnSpPr/>
          <p:nvPr/>
        </p:nvCxnSpPr>
        <p:spPr>
          <a:xfrm rot="10800000">
            <a:off x="4572000" y="1046850"/>
            <a:ext cx="0" cy="304800"/>
          </a:xfrm>
          <a:prstGeom prst="straightConnector1">
            <a:avLst/>
          </a:prstGeom>
          <a:noFill/>
          <a:ln w="38100" cap="flat" cmpd="sng">
            <a:solidFill>
              <a:schemeClr val="accent4"/>
            </a:solidFill>
            <a:prstDash val="solid"/>
            <a:round/>
            <a:headEnd type="none" w="med" len="med"/>
            <a:tailEnd type="none" w="med" len="med"/>
          </a:ln>
        </p:spPr>
      </p:cxnSp>
      <p:sp>
        <p:nvSpPr>
          <p:cNvPr id="62" name="Google Shape;62;p11"/>
          <p:cNvSpPr txBox="1">
            <a:spLocks noGrp="1"/>
          </p:cNvSpPr>
          <p:nvPr>
            <p:ph type="title" hasCustomPrompt="1"/>
          </p:nvPr>
        </p:nvSpPr>
        <p:spPr>
          <a:xfrm>
            <a:off x="713225" y="1622975"/>
            <a:ext cx="7717500" cy="135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96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3" name="Google Shape;63;p11"/>
          <p:cNvSpPr txBox="1">
            <a:spLocks noGrp="1"/>
          </p:cNvSpPr>
          <p:nvPr>
            <p:ph type="subTitle" idx="1"/>
          </p:nvPr>
        </p:nvSpPr>
        <p:spPr>
          <a:xfrm>
            <a:off x="713225" y="3070800"/>
            <a:ext cx="7717500" cy="44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Numbers and text 2">
  <p:cSld name="Numbers and text 2">
    <p:spTree>
      <p:nvGrpSpPr>
        <p:cNvPr id="1" name="Shape 343"/>
        <p:cNvGrpSpPr/>
        <p:nvPr/>
      </p:nvGrpSpPr>
      <p:grpSpPr>
        <a:xfrm>
          <a:off x="0" y="0"/>
          <a:ext cx="0" cy="0"/>
          <a:chOff x="0" y="0"/>
          <a:chExt cx="0" cy="0"/>
        </a:xfrm>
      </p:grpSpPr>
      <p:sp>
        <p:nvSpPr>
          <p:cNvPr id="344" name="Google Shape;344;p47"/>
          <p:cNvSpPr/>
          <p:nvPr/>
        </p:nvSpPr>
        <p:spPr>
          <a:xfrm rot="-5400000">
            <a:off x="1934250" y="31000"/>
            <a:ext cx="1275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cxnSp>
        <p:nvCxnSpPr>
          <p:cNvPr id="345" name="Google Shape;345;p47"/>
          <p:cNvCxnSpPr/>
          <p:nvPr/>
        </p:nvCxnSpPr>
        <p:spPr>
          <a:xfrm>
            <a:off x="292038" y="2310700"/>
            <a:ext cx="0" cy="584100"/>
          </a:xfrm>
          <a:prstGeom prst="straightConnector1">
            <a:avLst/>
          </a:prstGeom>
          <a:noFill/>
          <a:ln w="38100" cap="flat" cmpd="sng">
            <a:solidFill>
              <a:schemeClr val="lt1"/>
            </a:solidFill>
            <a:prstDash val="solid"/>
            <a:round/>
            <a:headEnd type="none" w="med" len="med"/>
            <a:tailEnd type="none" w="med" len="med"/>
          </a:ln>
        </p:spPr>
      </p:cxnSp>
      <p:sp>
        <p:nvSpPr>
          <p:cNvPr id="346" name="Google Shape;346;p47"/>
          <p:cNvSpPr txBox="1">
            <a:spLocks noGrp="1"/>
          </p:cNvSpPr>
          <p:nvPr>
            <p:ph type="title" hasCustomPrompt="1"/>
          </p:nvPr>
        </p:nvSpPr>
        <p:spPr>
          <a:xfrm>
            <a:off x="799100" y="697563"/>
            <a:ext cx="4206600" cy="717900"/>
          </a:xfrm>
          <a:prstGeom prst="rect">
            <a:avLst/>
          </a:prstGeom>
        </p:spPr>
        <p:txBody>
          <a:bodyPr spcFirstLastPara="1" wrap="square" lIns="91425" tIns="91425" rIns="91425" bIns="91425" anchor="b" anchorCtr="0">
            <a:noAutofit/>
          </a:bodyPr>
          <a:lstStyle>
            <a:lvl1pPr lvl="0" algn="l" rtl="0">
              <a:spcBef>
                <a:spcPts val="0"/>
              </a:spcBef>
              <a:spcAft>
                <a:spcPts val="0"/>
              </a:spcAft>
              <a:buSzPts val="4800"/>
              <a:buNone/>
              <a:defRPr sz="4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47" name="Google Shape;347;p47"/>
          <p:cNvSpPr txBox="1">
            <a:spLocks noGrp="1"/>
          </p:cNvSpPr>
          <p:nvPr>
            <p:ph type="subTitle" idx="1"/>
          </p:nvPr>
        </p:nvSpPr>
        <p:spPr>
          <a:xfrm>
            <a:off x="799100" y="1414047"/>
            <a:ext cx="4206600" cy="384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800"/>
              <a:buNone/>
              <a:defRPr sz="1600"/>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348" name="Google Shape;348;p47"/>
          <p:cNvSpPr txBox="1">
            <a:spLocks noGrp="1"/>
          </p:cNvSpPr>
          <p:nvPr>
            <p:ph type="title" idx="2" hasCustomPrompt="1"/>
          </p:nvPr>
        </p:nvSpPr>
        <p:spPr>
          <a:xfrm>
            <a:off x="799100" y="2082087"/>
            <a:ext cx="4206600" cy="717900"/>
          </a:xfrm>
          <a:prstGeom prst="rect">
            <a:avLst/>
          </a:prstGeom>
        </p:spPr>
        <p:txBody>
          <a:bodyPr spcFirstLastPara="1" wrap="square" lIns="91425" tIns="91425" rIns="91425" bIns="91425" anchor="b" anchorCtr="0">
            <a:noAutofit/>
          </a:bodyPr>
          <a:lstStyle>
            <a:lvl1pPr lvl="0" algn="l" rtl="0">
              <a:spcBef>
                <a:spcPts val="0"/>
              </a:spcBef>
              <a:spcAft>
                <a:spcPts val="0"/>
              </a:spcAft>
              <a:buSzPts val="4800"/>
              <a:buNone/>
              <a:defRPr sz="42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49" name="Google Shape;349;p47"/>
          <p:cNvSpPr txBox="1">
            <a:spLocks noGrp="1"/>
          </p:cNvSpPr>
          <p:nvPr>
            <p:ph type="subTitle" idx="3"/>
          </p:nvPr>
        </p:nvSpPr>
        <p:spPr>
          <a:xfrm>
            <a:off x="799100" y="2797803"/>
            <a:ext cx="4206600" cy="384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800"/>
              <a:buNone/>
              <a:defRPr sz="1600">
                <a:solidFill>
                  <a:schemeClr val="lt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350" name="Google Shape;350;p47"/>
          <p:cNvSpPr txBox="1">
            <a:spLocks noGrp="1"/>
          </p:cNvSpPr>
          <p:nvPr>
            <p:ph type="title" idx="4" hasCustomPrompt="1"/>
          </p:nvPr>
        </p:nvSpPr>
        <p:spPr>
          <a:xfrm>
            <a:off x="799100" y="3463600"/>
            <a:ext cx="4206600" cy="717900"/>
          </a:xfrm>
          <a:prstGeom prst="rect">
            <a:avLst/>
          </a:prstGeom>
        </p:spPr>
        <p:txBody>
          <a:bodyPr spcFirstLastPara="1" wrap="square" lIns="91425" tIns="91425" rIns="91425" bIns="91425" anchor="b" anchorCtr="0">
            <a:noAutofit/>
          </a:bodyPr>
          <a:lstStyle>
            <a:lvl1pPr lvl="0" algn="l" rtl="0">
              <a:spcBef>
                <a:spcPts val="0"/>
              </a:spcBef>
              <a:spcAft>
                <a:spcPts val="0"/>
              </a:spcAft>
              <a:buSzPts val="4800"/>
              <a:buNone/>
              <a:defRPr sz="4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51" name="Google Shape;351;p47"/>
          <p:cNvSpPr txBox="1">
            <a:spLocks noGrp="1"/>
          </p:cNvSpPr>
          <p:nvPr>
            <p:ph type="subTitle" idx="5"/>
          </p:nvPr>
        </p:nvSpPr>
        <p:spPr>
          <a:xfrm>
            <a:off x="799100" y="4181503"/>
            <a:ext cx="4206600" cy="384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800"/>
              <a:buNone/>
              <a:defRPr sz="1600"/>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352" name="Google Shape;352;p47"/>
          <p:cNvSpPr>
            <a:spLocks noGrp="1"/>
          </p:cNvSpPr>
          <p:nvPr>
            <p:ph type="pic" idx="6"/>
          </p:nvPr>
        </p:nvSpPr>
        <p:spPr>
          <a:xfrm>
            <a:off x="5107000" y="0"/>
            <a:ext cx="4037100" cy="5143500"/>
          </a:xfrm>
          <a:prstGeom prst="rect">
            <a:avLst/>
          </a:prstGeom>
          <a:noFill/>
          <a:ln>
            <a:noFill/>
          </a:ln>
        </p:spPr>
      </p:sp>
    </p:spTree>
    <p:extLst>
      <p:ext uri="{BB962C8B-B14F-4D97-AF65-F5344CB8AC3E}">
        <p14:creationId xmlns:p14="http://schemas.microsoft.com/office/powerpoint/2010/main" val="3028471546"/>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Numbers and text 3">
  <p:cSld name="Numbers and text 3">
    <p:bg>
      <p:bgPr>
        <a:solidFill>
          <a:schemeClr val="accent4"/>
        </a:solidFill>
        <a:effectLst/>
      </p:bgPr>
    </p:bg>
    <p:spTree>
      <p:nvGrpSpPr>
        <p:cNvPr id="1" name="Shape 353"/>
        <p:cNvGrpSpPr/>
        <p:nvPr/>
      </p:nvGrpSpPr>
      <p:grpSpPr>
        <a:xfrm>
          <a:off x="0" y="0"/>
          <a:ext cx="0" cy="0"/>
          <a:chOff x="0" y="0"/>
          <a:chExt cx="0" cy="0"/>
        </a:xfrm>
      </p:grpSpPr>
      <p:sp>
        <p:nvSpPr>
          <p:cNvPr id="354" name="Google Shape;354;p48"/>
          <p:cNvSpPr>
            <a:spLocks noGrp="1"/>
          </p:cNvSpPr>
          <p:nvPr>
            <p:ph type="pic" idx="2"/>
          </p:nvPr>
        </p:nvSpPr>
        <p:spPr>
          <a:xfrm flipH="1">
            <a:off x="4" y="0"/>
            <a:ext cx="9144000" cy="5143500"/>
          </a:xfrm>
          <a:prstGeom prst="rect">
            <a:avLst/>
          </a:prstGeom>
          <a:noFill/>
          <a:ln>
            <a:noFill/>
          </a:ln>
        </p:spPr>
      </p:sp>
      <p:sp>
        <p:nvSpPr>
          <p:cNvPr id="355" name="Google Shape;355;p48"/>
          <p:cNvSpPr txBox="1">
            <a:spLocks noGrp="1"/>
          </p:cNvSpPr>
          <p:nvPr>
            <p:ph type="title" hasCustomPrompt="1"/>
          </p:nvPr>
        </p:nvSpPr>
        <p:spPr>
          <a:xfrm>
            <a:off x="3061950" y="2900025"/>
            <a:ext cx="5363100" cy="135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81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56" name="Google Shape;356;p48"/>
          <p:cNvSpPr txBox="1">
            <a:spLocks noGrp="1"/>
          </p:cNvSpPr>
          <p:nvPr>
            <p:ph type="subTitle" idx="1"/>
          </p:nvPr>
        </p:nvSpPr>
        <p:spPr>
          <a:xfrm>
            <a:off x="3061950" y="4148475"/>
            <a:ext cx="5363100" cy="44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extLst>
      <p:ext uri="{BB962C8B-B14F-4D97-AF65-F5344CB8AC3E}">
        <p14:creationId xmlns:p14="http://schemas.microsoft.com/office/powerpoint/2010/main" val="2197300135"/>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Thanks">
  <p:cSld name="Thanks">
    <p:bg>
      <p:bgPr>
        <a:solidFill>
          <a:schemeClr val="accent4"/>
        </a:solidFill>
        <a:effectLst/>
      </p:bgPr>
    </p:bg>
    <p:spTree>
      <p:nvGrpSpPr>
        <p:cNvPr id="1" name="Shape 357"/>
        <p:cNvGrpSpPr/>
        <p:nvPr/>
      </p:nvGrpSpPr>
      <p:grpSpPr>
        <a:xfrm>
          <a:off x="0" y="0"/>
          <a:ext cx="0" cy="0"/>
          <a:chOff x="0" y="0"/>
          <a:chExt cx="0" cy="0"/>
        </a:xfrm>
      </p:grpSpPr>
      <p:sp>
        <p:nvSpPr>
          <p:cNvPr id="358" name="Google Shape;358;p49"/>
          <p:cNvSpPr/>
          <p:nvPr/>
        </p:nvSpPr>
        <p:spPr>
          <a:xfrm>
            <a:off x="0" y="-4575"/>
            <a:ext cx="5944200" cy="514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359" name="Google Shape;359;p49"/>
          <p:cNvSpPr txBox="1">
            <a:spLocks noGrp="1"/>
          </p:cNvSpPr>
          <p:nvPr>
            <p:ph type="ctrTitle"/>
          </p:nvPr>
        </p:nvSpPr>
        <p:spPr>
          <a:xfrm>
            <a:off x="713225" y="539500"/>
            <a:ext cx="4528800" cy="1179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Font typeface="Lexend Tera"/>
              <a:buNone/>
              <a:defRPr sz="5000">
                <a:latin typeface="Lexend Tera"/>
                <a:ea typeface="Lexend Tera"/>
                <a:cs typeface="Lexend Tera"/>
                <a:sym typeface="Lexend Ter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60" name="Google Shape;360;p49"/>
          <p:cNvSpPr txBox="1">
            <a:spLocks noGrp="1"/>
          </p:cNvSpPr>
          <p:nvPr>
            <p:ph type="subTitle" idx="1"/>
          </p:nvPr>
        </p:nvSpPr>
        <p:spPr>
          <a:xfrm>
            <a:off x="713225" y="4076650"/>
            <a:ext cx="4528800" cy="357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200"/>
              <a:buFont typeface="Fira Sans"/>
              <a:buNone/>
              <a:defRPr sz="1200">
                <a:latin typeface="Fira Sans"/>
                <a:ea typeface="Fira Sans"/>
                <a:cs typeface="Fira Sans"/>
                <a:sym typeface="Fira Sans"/>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cxnSp>
        <p:nvCxnSpPr>
          <p:cNvPr id="361" name="Google Shape;361;p49"/>
          <p:cNvCxnSpPr/>
          <p:nvPr/>
        </p:nvCxnSpPr>
        <p:spPr>
          <a:xfrm rot="10800000">
            <a:off x="2977625" y="4554825"/>
            <a:ext cx="0" cy="584100"/>
          </a:xfrm>
          <a:prstGeom prst="straightConnector1">
            <a:avLst/>
          </a:prstGeom>
          <a:noFill/>
          <a:ln w="38100" cap="flat" cmpd="sng">
            <a:solidFill>
              <a:schemeClr val="accent4"/>
            </a:solidFill>
            <a:prstDash val="solid"/>
            <a:round/>
            <a:headEnd type="none" w="med" len="med"/>
            <a:tailEnd type="none" w="med" len="med"/>
          </a:ln>
        </p:spPr>
      </p:cxnSp>
      <p:cxnSp>
        <p:nvCxnSpPr>
          <p:cNvPr id="362" name="Google Shape;362;p49"/>
          <p:cNvCxnSpPr/>
          <p:nvPr/>
        </p:nvCxnSpPr>
        <p:spPr>
          <a:xfrm rot="10800000">
            <a:off x="2977625" y="-4575"/>
            <a:ext cx="0" cy="584100"/>
          </a:xfrm>
          <a:prstGeom prst="straightConnector1">
            <a:avLst/>
          </a:prstGeom>
          <a:noFill/>
          <a:ln w="38100" cap="flat" cmpd="sng">
            <a:solidFill>
              <a:schemeClr val="accent4"/>
            </a:solidFill>
            <a:prstDash val="solid"/>
            <a:round/>
            <a:headEnd type="none" w="med" len="med"/>
            <a:tailEnd type="none" w="med" len="med"/>
          </a:ln>
        </p:spPr>
      </p:cxnSp>
      <p:sp>
        <p:nvSpPr>
          <p:cNvPr id="363" name="Google Shape;363;p49"/>
          <p:cNvSpPr txBox="1"/>
          <p:nvPr/>
        </p:nvSpPr>
        <p:spPr>
          <a:xfrm>
            <a:off x="852950" y="3404800"/>
            <a:ext cx="4249500" cy="67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latin typeface="Fira Sans"/>
                <a:ea typeface="Fira Sans"/>
                <a:cs typeface="Fira Sans"/>
                <a:sym typeface="Fira Sans"/>
              </a:rPr>
              <a:t>CREDITS:</a:t>
            </a:r>
            <a:r>
              <a:rPr lang="en" sz="1200">
                <a:solidFill>
                  <a:schemeClr val="accent4"/>
                </a:solidFill>
                <a:latin typeface="Fira Sans"/>
                <a:ea typeface="Fira Sans"/>
                <a:cs typeface="Fira Sans"/>
                <a:sym typeface="Fira Sans"/>
              </a:rPr>
              <a:t> This presentation template was created by </a:t>
            </a:r>
            <a:r>
              <a:rPr lang="en" sz="1200" b="1">
                <a:solidFill>
                  <a:schemeClr val="accent4"/>
                </a:solidFill>
                <a:uFill>
                  <a:noFill/>
                </a:uFill>
                <a:latin typeface="Fira Sans"/>
                <a:ea typeface="Fira Sans"/>
                <a:cs typeface="Fira Sans"/>
                <a:sym typeface="Fira Sans"/>
                <a:hlinkClick r:id="rId2">
                  <a:extLst>
                    <a:ext uri="{A12FA001-AC4F-418D-AE19-62706E023703}">
                      <ahyp:hlinkClr xmlns:ahyp="http://schemas.microsoft.com/office/drawing/2018/hyperlinkcolor" val="tx"/>
                    </a:ext>
                  </a:extLst>
                </a:hlinkClick>
              </a:rPr>
              <a:t>Slidesgo</a:t>
            </a:r>
            <a:r>
              <a:rPr lang="en" sz="1200" b="1">
                <a:solidFill>
                  <a:schemeClr val="accent4"/>
                </a:solidFill>
                <a:latin typeface="Fira Sans"/>
                <a:ea typeface="Fira Sans"/>
                <a:cs typeface="Fira Sans"/>
                <a:sym typeface="Fira Sans"/>
              </a:rPr>
              <a:t>,</a:t>
            </a:r>
            <a:r>
              <a:rPr lang="en" sz="1200">
                <a:solidFill>
                  <a:schemeClr val="accent4"/>
                </a:solidFill>
                <a:latin typeface="Fira Sans"/>
                <a:ea typeface="Fira Sans"/>
                <a:cs typeface="Fira Sans"/>
                <a:sym typeface="Fira Sans"/>
              </a:rPr>
              <a:t> including icons from </a:t>
            </a:r>
            <a:r>
              <a:rPr lang="en" sz="1200" b="1">
                <a:solidFill>
                  <a:schemeClr val="accent4"/>
                </a:solidFill>
                <a:uFill>
                  <a:noFill/>
                </a:uFill>
                <a:latin typeface="Fira Sans"/>
                <a:ea typeface="Fira Sans"/>
                <a:cs typeface="Fira Sans"/>
                <a:sym typeface="Fira Sans"/>
                <a:hlinkClick r:id="rId3">
                  <a:extLst>
                    <a:ext uri="{A12FA001-AC4F-418D-AE19-62706E023703}">
                      <ahyp:hlinkClr xmlns:ahyp="http://schemas.microsoft.com/office/drawing/2018/hyperlinkcolor" val="tx"/>
                    </a:ext>
                  </a:extLst>
                </a:hlinkClick>
              </a:rPr>
              <a:t>Flaticon</a:t>
            </a:r>
            <a:r>
              <a:rPr lang="en" sz="1200" b="1">
                <a:solidFill>
                  <a:schemeClr val="accent4"/>
                </a:solidFill>
                <a:latin typeface="Fira Sans"/>
                <a:ea typeface="Fira Sans"/>
                <a:cs typeface="Fira Sans"/>
                <a:sym typeface="Fira Sans"/>
              </a:rPr>
              <a:t>, </a:t>
            </a:r>
            <a:r>
              <a:rPr lang="en" sz="1200">
                <a:solidFill>
                  <a:schemeClr val="accent4"/>
                </a:solidFill>
                <a:latin typeface="Fira Sans"/>
                <a:ea typeface="Fira Sans"/>
                <a:cs typeface="Fira Sans"/>
                <a:sym typeface="Fira Sans"/>
              </a:rPr>
              <a:t>infographics &amp; images by </a:t>
            </a:r>
            <a:r>
              <a:rPr lang="en" sz="1200" b="1">
                <a:solidFill>
                  <a:schemeClr val="accent4"/>
                </a:solidFill>
                <a:uFill>
                  <a:noFill/>
                </a:uFill>
                <a:latin typeface="Fira Sans"/>
                <a:ea typeface="Fira Sans"/>
                <a:cs typeface="Fira Sans"/>
                <a:sym typeface="Fira Sans"/>
                <a:hlinkClick r:id="rId4">
                  <a:extLst>
                    <a:ext uri="{A12FA001-AC4F-418D-AE19-62706E023703}">
                      <ahyp:hlinkClr xmlns:ahyp="http://schemas.microsoft.com/office/drawing/2018/hyperlinkcolor" val="tx"/>
                    </a:ext>
                  </a:extLst>
                </a:hlinkClick>
              </a:rPr>
              <a:t>Freepik</a:t>
            </a:r>
            <a:r>
              <a:rPr lang="en" sz="1200" b="1">
                <a:solidFill>
                  <a:schemeClr val="accent4"/>
                </a:solidFill>
                <a:latin typeface="Fira Sans"/>
                <a:ea typeface="Fira Sans"/>
                <a:cs typeface="Fira Sans"/>
                <a:sym typeface="Fira Sans"/>
              </a:rPr>
              <a:t> </a:t>
            </a:r>
            <a:endParaRPr sz="1200" b="1">
              <a:solidFill>
                <a:schemeClr val="accent4"/>
              </a:solidFill>
              <a:latin typeface="Fira Sans"/>
              <a:ea typeface="Fira Sans"/>
              <a:cs typeface="Fira Sans"/>
              <a:sym typeface="Fira Sans"/>
            </a:endParaRPr>
          </a:p>
        </p:txBody>
      </p:sp>
      <p:sp>
        <p:nvSpPr>
          <p:cNvPr id="364" name="Google Shape;364;p49"/>
          <p:cNvSpPr txBox="1">
            <a:spLocks noGrp="1"/>
          </p:cNvSpPr>
          <p:nvPr>
            <p:ph type="subTitle" idx="2"/>
          </p:nvPr>
        </p:nvSpPr>
        <p:spPr>
          <a:xfrm>
            <a:off x="713225" y="2116850"/>
            <a:ext cx="4528800" cy="117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Fira Sans"/>
              <a:buNone/>
              <a:defRPr sz="1400">
                <a:latin typeface="Fira Sans"/>
                <a:ea typeface="Fira Sans"/>
                <a:cs typeface="Fira Sans"/>
                <a:sym typeface="Fira Sans"/>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extLst>
      <p:ext uri="{BB962C8B-B14F-4D97-AF65-F5344CB8AC3E}">
        <p14:creationId xmlns:p14="http://schemas.microsoft.com/office/powerpoint/2010/main" val="3949635393"/>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Background">
  <p:cSld name="Background">
    <p:bg>
      <p:bgPr>
        <a:solidFill>
          <a:schemeClr val="accent4"/>
        </a:solidFill>
        <a:effectLst/>
      </p:bgPr>
    </p:bg>
    <p:spTree>
      <p:nvGrpSpPr>
        <p:cNvPr id="1" name="Shape 365"/>
        <p:cNvGrpSpPr/>
        <p:nvPr/>
      </p:nvGrpSpPr>
      <p:grpSpPr>
        <a:xfrm>
          <a:off x="0" y="0"/>
          <a:ext cx="0" cy="0"/>
          <a:chOff x="0" y="0"/>
          <a:chExt cx="0" cy="0"/>
        </a:xfrm>
      </p:grpSpPr>
    </p:spTree>
    <p:extLst>
      <p:ext uri="{BB962C8B-B14F-4D97-AF65-F5344CB8AC3E}">
        <p14:creationId xmlns:p14="http://schemas.microsoft.com/office/powerpoint/2010/main" val="258028732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Background 1">
  <p:cSld name="Background 1">
    <p:bg>
      <p:bgPr>
        <a:solidFill>
          <a:schemeClr val="dk2"/>
        </a:solidFill>
        <a:effectLst/>
      </p:bgPr>
    </p:bg>
    <p:spTree>
      <p:nvGrpSpPr>
        <p:cNvPr id="1" name="Shape 366"/>
        <p:cNvGrpSpPr/>
        <p:nvPr/>
      </p:nvGrpSpPr>
      <p:grpSpPr>
        <a:xfrm>
          <a:off x="0" y="0"/>
          <a:ext cx="0" cy="0"/>
          <a:chOff x="0" y="0"/>
          <a:chExt cx="0" cy="0"/>
        </a:xfrm>
      </p:grpSpPr>
    </p:spTree>
    <p:extLst>
      <p:ext uri="{BB962C8B-B14F-4D97-AF65-F5344CB8AC3E}">
        <p14:creationId xmlns:p14="http://schemas.microsoft.com/office/powerpoint/2010/main" val="4123649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image" Target="../media/image1.jpeg"/><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47.xml"/><Relationship Id="rId18" Type="http://schemas.openxmlformats.org/officeDocument/2006/relationships/slideLayout" Target="../slideLayouts/slideLayout52.xml"/><Relationship Id="rId26" Type="http://schemas.openxmlformats.org/officeDocument/2006/relationships/slideLayout" Target="../slideLayouts/slideLayout60.xml"/><Relationship Id="rId39" Type="http://schemas.openxmlformats.org/officeDocument/2006/relationships/slideLayout" Target="../slideLayouts/slideLayout73.xml"/><Relationship Id="rId21" Type="http://schemas.openxmlformats.org/officeDocument/2006/relationships/slideLayout" Target="../slideLayouts/slideLayout55.xml"/><Relationship Id="rId34" Type="http://schemas.openxmlformats.org/officeDocument/2006/relationships/slideLayout" Target="../slideLayouts/slideLayout68.xml"/><Relationship Id="rId42" Type="http://schemas.openxmlformats.org/officeDocument/2006/relationships/slideLayout" Target="../slideLayouts/slideLayout76.xml"/><Relationship Id="rId47" Type="http://schemas.openxmlformats.org/officeDocument/2006/relationships/slideLayout" Target="../slideLayouts/slideLayout81.xml"/><Relationship Id="rId50" Type="http://schemas.openxmlformats.org/officeDocument/2006/relationships/slideLayout" Target="../slideLayouts/slideLayout84.xml"/><Relationship Id="rId7" Type="http://schemas.openxmlformats.org/officeDocument/2006/relationships/slideLayout" Target="../slideLayouts/slideLayout41.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29" Type="http://schemas.openxmlformats.org/officeDocument/2006/relationships/slideLayout" Target="../slideLayouts/slideLayout63.xml"/><Relationship Id="rId11" Type="http://schemas.openxmlformats.org/officeDocument/2006/relationships/slideLayout" Target="../slideLayouts/slideLayout45.xml"/><Relationship Id="rId24" Type="http://schemas.openxmlformats.org/officeDocument/2006/relationships/slideLayout" Target="../slideLayouts/slideLayout58.xml"/><Relationship Id="rId32" Type="http://schemas.openxmlformats.org/officeDocument/2006/relationships/slideLayout" Target="../slideLayouts/slideLayout66.xml"/><Relationship Id="rId37" Type="http://schemas.openxmlformats.org/officeDocument/2006/relationships/slideLayout" Target="../slideLayouts/slideLayout71.xml"/><Relationship Id="rId40" Type="http://schemas.openxmlformats.org/officeDocument/2006/relationships/slideLayout" Target="../slideLayouts/slideLayout74.xml"/><Relationship Id="rId45" Type="http://schemas.openxmlformats.org/officeDocument/2006/relationships/slideLayout" Target="../slideLayouts/slideLayout79.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23" Type="http://schemas.openxmlformats.org/officeDocument/2006/relationships/slideLayout" Target="../slideLayouts/slideLayout57.xml"/><Relationship Id="rId28" Type="http://schemas.openxmlformats.org/officeDocument/2006/relationships/slideLayout" Target="../slideLayouts/slideLayout62.xml"/><Relationship Id="rId36" Type="http://schemas.openxmlformats.org/officeDocument/2006/relationships/slideLayout" Target="../slideLayouts/slideLayout70.xml"/><Relationship Id="rId49" Type="http://schemas.openxmlformats.org/officeDocument/2006/relationships/slideLayout" Target="../slideLayouts/slideLayout83.xml"/><Relationship Id="rId10" Type="http://schemas.openxmlformats.org/officeDocument/2006/relationships/slideLayout" Target="../slideLayouts/slideLayout44.xml"/><Relationship Id="rId19" Type="http://schemas.openxmlformats.org/officeDocument/2006/relationships/slideLayout" Target="../slideLayouts/slideLayout53.xml"/><Relationship Id="rId31" Type="http://schemas.openxmlformats.org/officeDocument/2006/relationships/slideLayout" Target="../slideLayouts/slideLayout65.xml"/><Relationship Id="rId44" Type="http://schemas.openxmlformats.org/officeDocument/2006/relationships/slideLayout" Target="../slideLayouts/slideLayout78.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 Id="rId22" Type="http://schemas.openxmlformats.org/officeDocument/2006/relationships/slideLayout" Target="../slideLayouts/slideLayout56.xml"/><Relationship Id="rId27" Type="http://schemas.openxmlformats.org/officeDocument/2006/relationships/slideLayout" Target="../slideLayouts/slideLayout61.xml"/><Relationship Id="rId30" Type="http://schemas.openxmlformats.org/officeDocument/2006/relationships/slideLayout" Target="../slideLayouts/slideLayout64.xml"/><Relationship Id="rId35" Type="http://schemas.openxmlformats.org/officeDocument/2006/relationships/slideLayout" Target="../slideLayouts/slideLayout69.xml"/><Relationship Id="rId43" Type="http://schemas.openxmlformats.org/officeDocument/2006/relationships/slideLayout" Target="../slideLayouts/slideLayout77.xml"/><Relationship Id="rId48" Type="http://schemas.openxmlformats.org/officeDocument/2006/relationships/slideLayout" Target="../slideLayouts/slideLayout82.xml"/><Relationship Id="rId8" Type="http://schemas.openxmlformats.org/officeDocument/2006/relationships/slideLayout" Target="../slideLayouts/slideLayout42.xml"/><Relationship Id="rId51" Type="http://schemas.openxmlformats.org/officeDocument/2006/relationships/theme" Target="../theme/theme3.xml"/><Relationship Id="rId3" Type="http://schemas.openxmlformats.org/officeDocument/2006/relationships/slideLayout" Target="../slideLayouts/slideLayout37.xml"/><Relationship Id="rId12" Type="http://schemas.openxmlformats.org/officeDocument/2006/relationships/slideLayout" Target="../slideLayouts/slideLayout46.xml"/><Relationship Id="rId17" Type="http://schemas.openxmlformats.org/officeDocument/2006/relationships/slideLayout" Target="../slideLayouts/slideLayout51.xml"/><Relationship Id="rId25" Type="http://schemas.openxmlformats.org/officeDocument/2006/relationships/slideLayout" Target="../slideLayouts/slideLayout59.xml"/><Relationship Id="rId33" Type="http://schemas.openxmlformats.org/officeDocument/2006/relationships/slideLayout" Target="../slideLayouts/slideLayout67.xml"/><Relationship Id="rId38" Type="http://schemas.openxmlformats.org/officeDocument/2006/relationships/slideLayout" Target="../slideLayouts/slideLayout72.xml"/><Relationship Id="rId46" Type="http://schemas.openxmlformats.org/officeDocument/2006/relationships/slideLayout" Target="../slideLayouts/slideLayout80.xml"/><Relationship Id="rId20" Type="http://schemas.openxmlformats.org/officeDocument/2006/relationships/slideLayout" Target="../slideLayouts/slideLayout54.xml"/><Relationship Id="rId41" Type="http://schemas.openxmlformats.org/officeDocument/2006/relationships/slideLayout" Target="../slideLayouts/slideLayout75.xml"/><Relationship Id="rId1" Type="http://schemas.openxmlformats.org/officeDocument/2006/relationships/slideLayout" Target="../slideLayouts/slideLayout35.xml"/><Relationship Id="rId6"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Clr>
                <a:schemeClr val="accent4"/>
              </a:buClr>
              <a:buSzPts val="2000"/>
              <a:buFont typeface="Lexend Tera"/>
              <a:buNone/>
              <a:defRPr sz="2000">
                <a:solidFill>
                  <a:schemeClr val="accent4"/>
                </a:solidFill>
                <a:latin typeface="Lexend Tera"/>
                <a:ea typeface="Lexend Tera"/>
                <a:cs typeface="Lexend Tera"/>
                <a:sym typeface="Lexend Tera"/>
              </a:defRPr>
            </a:lvl1pPr>
            <a:lvl2pPr lvl="1" algn="ctr">
              <a:spcBef>
                <a:spcPts val="0"/>
              </a:spcBef>
              <a:spcAft>
                <a:spcPts val="0"/>
              </a:spcAft>
              <a:buClr>
                <a:schemeClr val="accent4"/>
              </a:buClr>
              <a:buSzPts val="2000"/>
              <a:buFont typeface="Lexend Tera"/>
              <a:buNone/>
              <a:defRPr sz="2000">
                <a:solidFill>
                  <a:schemeClr val="accent4"/>
                </a:solidFill>
                <a:latin typeface="Lexend Tera"/>
                <a:ea typeface="Lexend Tera"/>
                <a:cs typeface="Lexend Tera"/>
                <a:sym typeface="Lexend Tera"/>
              </a:defRPr>
            </a:lvl2pPr>
            <a:lvl3pPr lvl="2" algn="ctr">
              <a:spcBef>
                <a:spcPts val="0"/>
              </a:spcBef>
              <a:spcAft>
                <a:spcPts val="0"/>
              </a:spcAft>
              <a:buClr>
                <a:schemeClr val="accent4"/>
              </a:buClr>
              <a:buSzPts val="2000"/>
              <a:buFont typeface="Lexend Tera"/>
              <a:buNone/>
              <a:defRPr sz="2000">
                <a:solidFill>
                  <a:schemeClr val="accent4"/>
                </a:solidFill>
                <a:latin typeface="Lexend Tera"/>
                <a:ea typeface="Lexend Tera"/>
                <a:cs typeface="Lexend Tera"/>
                <a:sym typeface="Lexend Tera"/>
              </a:defRPr>
            </a:lvl3pPr>
            <a:lvl4pPr lvl="3" algn="ctr">
              <a:spcBef>
                <a:spcPts val="0"/>
              </a:spcBef>
              <a:spcAft>
                <a:spcPts val="0"/>
              </a:spcAft>
              <a:buClr>
                <a:schemeClr val="accent4"/>
              </a:buClr>
              <a:buSzPts val="2000"/>
              <a:buFont typeface="Lexend Tera"/>
              <a:buNone/>
              <a:defRPr sz="2000">
                <a:solidFill>
                  <a:schemeClr val="accent4"/>
                </a:solidFill>
                <a:latin typeface="Lexend Tera"/>
                <a:ea typeface="Lexend Tera"/>
                <a:cs typeface="Lexend Tera"/>
                <a:sym typeface="Lexend Tera"/>
              </a:defRPr>
            </a:lvl4pPr>
            <a:lvl5pPr lvl="4" algn="ctr">
              <a:spcBef>
                <a:spcPts val="0"/>
              </a:spcBef>
              <a:spcAft>
                <a:spcPts val="0"/>
              </a:spcAft>
              <a:buClr>
                <a:schemeClr val="accent4"/>
              </a:buClr>
              <a:buSzPts val="2000"/>
              <a:buFont typeface="Lexend Tera"/>
              <a:buNone/>
              <a:defRPr sz="2000">
                <a:solidFill>
                  <a:schemeClr val="accent4"/>
                </a:solidFill>
                <a:latin typeface="Lexend Tera"/>
                <a:ea typeface="Lexend Tera"/>
                <a:cs typeface="Lexend Tera"/>
                <a:sym typeface="Lexend Tera"/>
              </a:defRPr>
            </a:lvl5pPr>
            <a:lvl6pPr lvl="5" algn="ctr">
              <a:spcBef>
                <a:spcPts val="0"/>
              </a:spcBef>
              <a:spcAft>
                <a:spcPts val="0"/>
              </a:spcAft>
              <a:buClr>
                <a:schemeClr val="accent4"/>
              </a:buClr>
              <a:buSzPts val="2000"/>
              <a:buFont typeface="Lexend Tera"/>
              <a:buNone/>
              <a:defRPr sz="2000">
                <a:solidFill>
                  <a:schemeClr val="accent4"/>
                </a:solidFill>
                <a:latin typeface="Lexend Tera"/>
                <a:ea typeface="Lexend Tera"/>
                <a:cs typeface="Lexend Tera"/>
                <a:sym typeface="Lexend Tera"/>
              </a:defRPr>
            </a:lvl6pPr>
            <a:lvl7pPr lvl="6" algn="ctr">
              <a:spcBef>
                <a:spcPts val="0"/>
              </a:spcBef>
              <a:spcAft>
                <a:spcPts val="0"/>
              </a:spcAft>
              <a:buClr>
                <a:schemeClr val="accent4"/>
              </a:buClr>
              <a:buSzPts val="2000"/>
              <a:buFont typeface="Lexend Tera"/>
              <a:buNone/>
              <a:defRPr sz="2000">
                <a:solidFill>
                  <a:schemeClr val="accent4"/>
                </a:solidFill>
                <a:latin typeface="Lexend Tera"/>
                <a:ea typeface="Lexend Tera"/>
                <a:cs typeface="Lexend Tera"/>
                <a:sym typeface="Lexend Tera"/>
              </a:defRPr>
            </a:lvl7pPr>
            <a:lvl8pPr lvl="7" algn="ctr">
              <a:spcBef>
                <a:spcPts val="0"/>
              </a:spcBef>
              <a:spcAft>
                <a:spcPts val="0"/>
              </a:spcAft>
              <a:buClr>
                <a:schemeClr val="accent4"/>
              </a:buClr>
              <a:buSzPts val="2000"/>
              <a:buFont typeface="Lexend Tera"/>
              <a:buNone/>
              <a:defRPr sz="2000">
                <a:solidFill>
                  <a:schemeClr val="accent4"/>
                </a:solidFill>
                <a:latin typeface="Lexend Tera"/>
                <a:ea typeface="Lexend Tera"/>
                <a:cs typeface="Lexend Tera"/>
                <a:sym typeface="Lexend Tera"/>
              </a:defRPr>
            </a:lvl8pPr>
            <a:lvl9pPr lvl="8" algn="ctr">
              <a:spcBef>
                <a:spcPts val="0"/>
              </a:spcBef>
              <a:spcAft>
                <a:spcPts val="0"/>
              </a:spcAft>
              <a:buClr>
                <a:schemeClr val="accent4"/>
              </a:buClr>
              <a:buSzPts val="2000"/>
              <a:buFont typeface="Lexend Tera"/>
              <a:buNone/>
              <a:defRPr sz="2000">
                <a:solidFill>
                  <a:schemeClr val="accent4"/>
                </a:solidFill>
                <a:latin typeface="Lexend Tera"/>
                <a:ea typeface="Lexend Tera"/>
                <a:cs typeface="Lexend Tera"/>
                <a:sym typeface="Lexend Ter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4"/>
              </a:buClr>
              <a:buSzPts val="1800"/>
              <a:buFont typeface="Fira Sans"/>
              <a:buChar char="●"/>
              <a:defRPr sz="1800">
                <a:solidFill>
                  <a:schemeClr val="accent4"/>
                </a:solidFill>
                <a:latin typeface="Fira Sans"/>
                <a:ea typeface="Fira Sans"/>
                <a:cs typeface="Fira Sans"/>
                <a:sym typeface="Fira Sans"/>
              </a:defRPr>
            </a:lvl1pPr>
            <a:lvl2pPr marL="914400" lvl="1" indent="-317500">
              <a:lnSpc>
                <a:spcPct val="115000"/>
              </a:lnSpc>
              <a:spcBef>
                <a:spcPts val="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2pPr>
            <a:lvl3pPr marL="1371600" lvl="2" indent="-317500">
              <a:lnSpc>
                <a:spcPct val="115000"/>
              </a:lnSpc>
              <a:spcBef>
                <a:spcPts val="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3pPr>
            <a:lvl4pPr marL="1828800" lvl="3" indent="-317500">
              <a:lnSpc>
                <a:spcPct val="115000"/>
              </a:lnSpc>
              <a:spcBef>
                <a:spcPts val="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4pPr>
            <a:lvl5pPr marL="2286000" lvl="4" indent="-317500">
              <a:lnSpc>
                <a:spcPct val="115000"/>
              </a:lnSpc>
              <a:spcBef>
                <a:spcPts val="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5pPr>
            <a:lvl6pPr marL="2743200" lvl="5" indent="-317500">
              <a:lnSpc>
                <a:spcPct val="115000"/>
              </a:lnSpc>
              <a:spcBef>
                <a:spcPts val="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6pPr>
            <a:lvl7pPr marL="3200400" lvl="6" indent="-317500">
              <a:lnSpc>
                <a:spcPct val="115000"/>
              </a:lnSpc>
              <a:spcBef>
                <a:spcPts val="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7pPr>
            <a:lvl8pPr marL="3657600" lvl="7" indent="-317500">
              <a:lnSpc>
                <a:spcPct val="115000"/>
              </a:lnSpc>
              <a:spcBef>
                <a:spcPts val="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8pPr>
            <a:lvl9pPr marL="4114800" lvl="8" indent="-317500">
              <a:lnSpc>
                <a:spcPct val="115000"/>
              </a:lnSpc>
              <a:spcBef>
                <a:spcPts val="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4" r:id="rId5"/>
    <p:sldLayoutId id="2147483655" r:id="rId6"/>
    <p:sldLayoutId id="2147483656" r:id="rId7"/>
    <p:sldLayoutId id="2147483657" r:id="rId8"/>
    <p:sldLayoutId id="2147483658" r:id="rId9"/>
    <p:sldLayoutId id="2147483660" r:id="rId10"/>
    <p:sldLayoutId id="2147483666" r:id="rId11"/>
    <p:sldLayoutId id="2147483670" r:id="rId12"/>
    <p:sldLayoutId id="2147483681" r:id="rId13"/>
    <p:sldLayoutId id="2147483683" r:id="rId14"/>
    <p:sldLayoutId id="2147483687" r:id="rId15"/>
    <p:sldLayoutId id="2147483688" r:id="rId16"/>
    <p:sldLayoutId id="2147483690" r:id="rId17"/>
    <p:sldLayoutId id="2147483691" r:id="rId18"/>
    <p:sldLayoutId id="2147483692" r:id="rId19"/>
    <p:sldLayoutId id="2147483693" r:id="rId20"/>
    <p:sldLayoutId id="2147483695" r:id="rId21"/>
    <p:sldLayoutId id="2147483696" r:id="rId22"/>
    <p:sldLayoutId id="2147483697"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619251" y="1059656"/>
            <a:ext cx="6335713" cy="381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ru-RU"/>
              <a:t>Click to edit Master title style</a:t>
            </a:r>
          </a:p>
        </p:txBody>
      </p:sp>
      <p:sp>
        <p:nvSpPr>
          <p:cNvPr id="1027" name="Rectangle 3"/>
          <p:cNvSpPr>
            <a:spLocks noGrp="1" noChangeArrowheads="1"/>
          </p:cNvSpPr>
          <p:nvPr>
            <p:ph type="body" idx="1"/>
          </p:nvPr>
        </p:nvSpPr>
        <p:spPr bwMode="auto">
          <a:xfrm>
            <a:off x="1619250" y="1491854"/>
            <a:ext cx="7200900" cy="356473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p>
        </p:txBody>
      </p:sp>
    </p:spTree>
    <p:extLst>
      <p:ext uri="{BB962C8B-B14F-4D97-AF65-F5344CB8AC3E}">
        <p14:creationId xmlns:p14="http://schemas.microsoft.com/office/powerpoint/2010/main" val="3368356187"/>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Lst>
  <p:txStyles>
    <p:titleStyle>
      <a:lvl1pPr algn="l" rtl="0" eaLnBrk="0" fontAlgn="base" hangingPunct="0">
        <a:spcBef>
          <a:spcPct val="0"/>
        </a:spcBef>
        <a:spcAft>
          <a:spcPct val="0"/>
        </a:spcAft>
        <a:defRPr sz="2400">
          <a:solidFill>
            <a:schemeClr val="bg2"/>
          </a:solidFill>
          <a:latin typeface="+mj-lt"/>
          <a:ea typeface="+mj-ea"/>
          <a:cs typeface="+mj-cs"/>
        </a:defRPr>
      </a:lvl1pPr>
      <a:lvl2pPr algn="l" rtl="0" eaLnBrk="0" fontAlgn="base" hangingPunct="0">
        <a:spcBef>
          <a:spcPct val="0"/>
        </a:spcBef>
        <a:spcAft>
          <a:spcPct val="0"/>
        </a:spcAft>
        <a:defRPr sz="2400">
          <a:solidFill>
            <a:schemeClr val="bg2"/>
          </a:solidFill>
          <a:latin typeface="Arial" charset="0"/>
        </a:defRPr>
      </a:lvl2pPr>
      <a:lvl3pPr algn="l" rtl="0" eaLnBrk="0" fontAlgn="base" hangingPunct="0">
        <a:spcBef>
          <a:spcPct val="0"/>
        </a:spcBef>
        <a:spcAft>
          <a:spcPct val="0"/>
        </a:spcAft>
        <a:defRPr sz="2400">
          <a:solidFill>
            <a:schemeClr val="bg2"/>
          </a:solidFill>
          <a:latin typeface="Arial" charset="0"/>
        </a:defRPr>
      </a:lvl3pPr>
      <a:lvl4pPr algn="l" rtl="0" eaLnBrk="0" fontAlgn="base" hangingPunct="0">
        <a:spcBef>
          <a:spcPct val="0"/>
        </a:spcBef>
        <a:spcAft>
          <a:spcPct val="0"/>
        </a:spcAft>
        <a:defRPr sz="2400">
          <a:solidFill>
            <a:schemeClr val="bg2"/>
          </a:solidFill>
          <a:latin typeface="Arial" charset="0"/>
        </a:defRPr>
      </a:lvl4pPr>
      <a:lvl5pPr algn="l" rtl="0" eaLnBrk="0" fontAlgn="base" hangingPunct="0">
        <a:spcBef>
          <a:spcPct val="0"/>
        </a:spcBef>
        <a:spcAft>
          <a:spcPct val="0"/>
        </a:spcAft>
        <a:defRPr sz="2400">
          <a:solidFill>
            <a:schemeClr val="bg2"/>
          </a:solidFill>
          <a:latin typeface="Arial" charset="0"/>
        </a:defRPr>
      </a:lvl5pPr>
      <a:lvl6pPr marL="342900" algn="l" rtl="0" fontAlgn="base">
        <a:spcBef>
          <a:spcPct val="0"/>
        </a:spcBef>
        <a:spcAft>
          <a:spcPct val="0"/>
        </a:spcAft>
        <a:defRPr sz="2400">
          <a:solidFill>
            <a:schemeClr val="bg2"/>
          </a:solidFill>
          <a:latin typeface="Arial" charset="0"/>
        </a:defRPr>
      </a:lvl6pPr>
      <a:lvl7pPr marL="685800" algn="l" rtl="0" fontAlgn="base">
        <a:spcBef>
          <a:spcPct val="0"/>
        </a:spcBef>
        <a:spcAft>
          <a:spcPct val="0"/>
        </a:spcAft>
        <a:defRPr sz="2400">
          <a:solidFill>
            <a:schemeClr val="bg2"/>
          </a:solidFill>
          <a:latin typeface="Arial" charset="0"/>
        </a:defRPr>
      </a:lvl7pPr>
      <a:lvl8pPr marL="1028700" algn="l" rtl="0" fontAlgn="base">
        <a:spcBef>
          <a:spcPct val="0"/>
        </a:spcBef>
        <a:spcAft>
          <a:spcPct val="0"/>
        </a:spcAft>
        <a:defRPr sz="2400">
          <a:solidFill>
            <a:schemeClr val="bg2"/>
          </a:solidFill>
          <a:latin typeface="Arial" charset="0"/>
        </a:defRPr>
      </a:lvl8pPr>
      <a:lvl9pPr marL="1371600" algn="l" rtl="0" fontAlgn="base">
        <a:spcBef>
          <a:spcPct val="0"/>
        </a:spcBef>
        <a:spcAft>
          <a:spcPct val="0"/>
        </a:spcAft>
        <a:defRPr sz="2400">
          <a:solidFill>
            <a:schemeClr val="bg2"/>
          </a:solidFill>
          <a:latin typeface="Arial" charset="0"/>
        </a:defRPr>
      </a:lvl9pPr>
    </p:titleStyle>
    <p:bodyStyle>
      <a:lvl1pPr marL="257175" indent="-257175" algn="l" rtl="0" eaLnBrk="0" fontAlgn="base" hangingPunct="0">
        <a:spcBef>
          <a:spcPct val="20000"/>
        </a:spcBef>
        <a:spcAft>
          <a:spcPct val="0"/>
        </a:spcAft>
        <a:buChar char="•"/>
        <a:defRPr sz="2100">
          <a:solidFill>
            <a:schemeClr val="tx1"/>
          </a:solidFill>
          <a:latin typeface="+mn-lt"/>
          <a:ea typeface="+mn-ea"/>
          <a:cs typeface="+mn-cs"/>
        </a:defRPr>
      </a:lvl1pPr>
      <a:lvl2pPr marL="557213" indent="-214313" algn="l" rtl="0" eaLnBrk="0" fontAlgn="base" hangingPunct="0">
        <a:spcBef>
          <a:spcPct val="20000"/>
        </a:spcBef>
        <a:spcAft>
          <a:spcPct val="0"/>
        </a:spcAft>
        <a:buChar char="–"/>
        <a:defRPr sz="1800" b="1">
          <a:solidFill>
            <a:schemeClr val="tx1"/>
          </a:solidFill>
          <a:latin typeface="+mn-lt"/>
        </a:defRPr>
      </a:lvl2pPr>
      <a:lvl3pPr marL="857250" indent="-171450" algn="l" rtl="0" eaLnBrk="0" fontAlgn="base" hangingPunct="0">
        <a:spcBef>
          <a:spcPct val="20000"/>
        </a:spcBef>
        <a:spcAft>
          <a:spcPct val="0"/>
        </a:spcAft>
        <a:buChar char="•"/>
        <a:defRPr sz="1800">
          <a:solidFill>
            <a:schemeClr val="tx1"/>
          </a:solidFill>
          <a:latin typeface="+mn-lt"/>
        </a:defRPr>
      </a:lvl3pPr>
      <a:lvl4pPr marL="1200150" indent="-171450" algn="l" rtl="0" eaLnBrk="0" fontAlgn="base" hangingPunct="0">
        <a:spcBef>
          <a:spcPct val="20000"/>
        </a:spcBef>
        <a:spcAft>
          <a:spcPct val="0"/>
        </a:spcAft>
        <a:buChar char="–"/>
        <a:defRPr sz="1500">
          <a:solidFill>
            <a:schemeClr val="tx1"/>
          </a:solidFill>
          <a:latin typeface="+mn-lt"/>
        </a:defRPr>
      </a:lvl4pPr>
      <a:lvl5pPr marL="1543050" indent="-171450" algn="l" rtl="0" eaLnBrk="0" fontAlgn="base" hangingPunct="0">
        <a:spcBef>
          <a:spcPct val="20000"/>
        </a:spcBef>
        <a:spcAft>
          <a:spcPct val="0"/>
        </a:spcAft>
        <a:buChar char="»"/>
        <a:defRPr sz="1500">
          <a:solidFill>
            <a:schemeClr val="tx1"/>
          </a:solidFill>
          <a:latin typeface="+mn-lt"/>
        </a:defRPr>
      </a:lvl5pPr>
      <a:lvl6pPr marL="1885950" indent="-171450" algn="l" rtl="0" fontAlgn="base">
        <a:spcBef>
          <a:spcPct val="20000"/>
        </a:spcBef>
        <a:spcAft>
          <a:spcPct val="0"/>
        </a:spcAft>
        <a:buChar char="»"/>
        <a:defRPr sz="1500">
          <a:solidFill>
            <a:schemeClr val="tx1"/>
          </a:solidFill>
          <a:latin typeface="+mn-lt"/>
        </a:defRPr>
      </a:lvl6pPr>
      <a:lvl7pPr marL="2228850" indent="-171450" algn="l" rtl="0" fontAlgn="base">
        <a:spcBef>
          <a:spcPct val="20000"/>
        </a:spcBef>
        <a:spcAft>
          <a:spcPct val="0"/>
        </a:spcAft>
        <a:buChar char="»"/>
        <a:defRPr sz="1500">
          <a:solidFill>
            <a:schemeClr val="tx1"/>
          </a:solidFill>
          <a:latin typeface="+mn-lt"/>
        </a:defRPr>
      </a:lvl7pPr>
      <a:lvl8pPr marL="2571750" indent="-171450" algn="l" rtl="0" fontAlgn="base">
        <a:spcBef>
          <a:spcPct val="20000"/>
        </a:spcBef>
        <a:spcAft>
          <a:spcPct val="0"/>
        </a:spcAft>
        <a:buChar char="»"/>
        <a:defRPr sz="1500">
          <a:solidFill>
            <a:schemeClr val="tx1"/>
          </a:solidFill>
          <a:latin typeface="+mn-lt"/>
        </a:defRPr>
      </a:lvl8pPr>
      <a:lvl9pPr marL="2914650" indent="-171450" algn="l" rtl="0" fontAlgn="base">
        <a:spcBef>
          <a:spcPct val="20000"/>
        </a:spcBef>
        <a:spcAft>
          <a:spcPct val="0"/>
        </a:spcAft>
        <a:buChar char="»"/>
        <a:defRPr sz="1500">
          <a:solidFill>
            <a:schemeClr val="tx1"/>
          </a:solidFill>
          <a:latin typeface="+mn-lt"/>
        </a:defRPr>
      </a:lvl9pPr>
    </p:bodyStyle>
    <p:otherStyle>
      <a:defPPr>
        <a:defRPr lang="ru-RU"/>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Clr>
                <a:schemeClr val="accent4"/>
              </a:buClr>
              <a:buSzPts val="2000"/>
              <a:buFont typeface="Lexend Tera"/>
              <a:buNone/>
              <a:defRPr sz="2000">
                <a:solidFill>
                  <a:schemeClr val="accent4"/>
                </a:solidFill>
                <a:latin typeface="Lexend Tera"/>
                <a:ea typeface="Lexend Tera"/>
                <a:cs typeface="Lexend Tera"/>
                <a:sym typeface="Lexend Tera"/>
              </a:defRPr>
            </a:lvl1pPr>
            <a:lvl2pPr lvl="1" algn="ctr">
              <a:spcBef>
                <a:spcPts val="0"/>
              </a:spcBef>
              <a:spcAft>
                <a:spcPts val="0"/>
              </a:spcAft>
              <a:buClr>
                <a:schemeClr val="accent4"/>
              </a:buClr>
              <a:buSzPts val="2000"/>
              <a:buFont typeface="Lexend Tera"/>
              <a:buNone/>
              <a:defRPr sz="2000">
                <a:solidFill>
                  <a:schemeClr val="accent4"/>
                </a:solidFill>
                <a:latin typeface="Lexend Tera"/>
                <a:ea typeface="Lexend Tera"/>
                <a:cs typeface="Lexend Tera"/>
                <a:sym typeface="Lexend Tera"/>
              </a:defRPr>
            </a:lvl2pPr>
            <a:lvl3pPr lvl="2" algn="ctr">
              <a:spcBef>
                <a:spcPts val="0"/>
              </a:spcBef>
              <a:spcAft>
                <a:spcPts val="0"/>
              </a:spcAft>
              <a:buClr>
                <a:schemeClr val="accent4"/>
              </a:buClr>
              <a:buSzPts val="2000"/>
              <a:buFont typeface="Lexend Tera"/>
              <a:buNone/>
              <a:defRPr sz="2000">
                <a:solidFill>
                  <a:schemeClr val="accent4"/>
                </a:solidFill>
                <a:latin typeface="Lexend Tera"/>
                <a:ea typeface="Lexend Tera"/>
                <a:cs typeface="Lexend Tera"/>
                <a:sym typeface="Lexend Tera"/>
              </a:defRPr>
            </a:lvl3pPr>
            <a:lvl4pPr lvl="3" algn="ctr">
              <a:spcBef>
                <a:spcPts val="0"/>
              </a:spcBef>
              <a:spcAft>
                <a:spcPts val="0"/>
              </a:spcAft>
              <a:buClr>
                <a:schemeClr val="accent4"/>
              </a:buClr>
              <a:buSzPts val="2000"/>
              <a:buFont typeface="Lexend Tera"/>
              <a:buNone/>
              <a:defRPr sz="2000">
                <a:solidFill>
                  <a:schemeClr val="accent4"/>
                </a:solidFill>
                <a:latin typeface="Lexend Tera"/>
                <a:ea typeface="Lexend Tera"/>
                <a:cs typeface="Lexend Tera"/>
                <a:sym typeface="Lexend Tera"/>
              </a:defRPr>
            </a:lvl4pPr>
            <a:lvl5pPr lvl="4" algn="ctr">
              <a:spcBef>
                <a:spcPts val="0"/>
              </a:spcBef>
              <a:spcAft>
                <a:spcPts val="0"/>
              </a:spcAft>
              <a:buClr>
                <a:schemeClr val="accent4"/>
              </a:buClr>
              <a:buSzPts val="2000"/>
              <a:buFont typeface="Lexend Tera"/>
              <a:buNone/>
              <a:defRPr sz="2000">
                <a:solidFill>
                  <a:schemeClr val="accent4"/>
                </a:solidFill>
                <a:latin typeface="Lexend Tera"/>
                <a:ea typeface="Lexend Tera"/>
                <a:cs typeface="Lexend Tera"/>
                <a:sym typeface="Lexend Tera"/>
              </a:defRPr>
            </a:lvl5pPr>
            <a:lvl6pPr lvl="5" algn="ctr">
              <a:spcBef>
                <a:spcPts val="0"/>
              </a:spcBef>
              <a:spcAft>
                <a:spcPts val="0"/>
              </a:spcAft>
              <a:buClr>
                <a:schemeClr val="accent4"/>
              </a:buClr>
              <a:buSzPts val="2000"/>
              <a:buFont typeface="Lexend Tera"/>
              <a:buNone/>
              <a:defRPr sz="2000">
                <a:solidFill>
                  <a:schemeClr val="accent4"/>
                </a:solidFill>
                <a:latin typeface="Lexend Tera"/>
                <a:ea typeface="Lexend Tera"/>
                <a:cs typeface="Lexend Tera"/>
                <a:sym typeface="Lexend Tera"/>
              </a:defRPr>
            </a:lvl6pPr>
            <a:lvl7pPr lvl="6" algn="ctr">
              <a:spcBef>
                <a:spcPts val="0"/>
              </a:spcBef>
              <a:spcAft>
                <a:spcPts val="0"/>
              </a:spcAft>
              <a:buClr>
                <a:schemeClr val="accent4"/>
              </a:buClr>
              <a:buSzPts val="2000"/>
              <a:buFont typeface="Lexend Tera"/>
              <a:buNone/>
              <a:defRPr sz="2000">
                <a:solidFill>
                  <a:schemeClr val="accent4"/>
                </a:solidFill>
                <a:latin typeface="Lexend Tera"/>
                <a:ea typeface="Lexend Tera"/>
                <a:cs typeface="Lexend Tera"/>
                <a:sym typeface="Lexend Tera"/>
              </a:defRPr>
            </a:lvl7pPr>
            <a:lvl8pPr lvl="7" algn="ctr">
              <a:spcBef>
                <a:spcPts val="0"/>
              </a:spcBef>
              <a:spcAft>
                <a:spcPts val="0"/>
              </a:spcAft>
              <a:buClr>
                <a:schemeClr val="accent4"/>
              </a:buClr>
              <a:buSzPts val="2000"/>
              <a:buFont typeface="Lexend Tera"/>
              <a:buNone/>
              <a:defRPr sz="2000">
                <a:solidFill>
                  <a:schemeClr val="accent4"/>
                </a:solidFill>
                <a:latin typeface="Lexend Tera"/>
                <a:ea typeface="Lexend Tera"/>
                <a:cs typeface="Lexend Tera"/>
                <a:sym typeface="Lexend Tera"/>
              </a:defRPr>
            </a:lvl8pPr>
            <a:lvl9pPr lvl="8" algn="ctr">
              <a:spcBef>
                <a:spcPts val="0"/>
              </a:spcBef>
              <a:spcAft>
                <a:spcPts val="0"/>
              </a:spcAft>
              <a:buClr>
                <a:schemeClr val="accent4"/>
              </a:buClr>
              <a:buSzPts val="2000"/>
              <a:buFont typeface="Lexend Tera"/>
              <a:buNone/>
              <a:defRPr sz="2000">
                <a:solidFill>
                  <a:schemeClr val="accent4"/>
                </a:solidFill>
                <a:latin typeface="Lexend Tera"/>
                <a:ea typeface="Lexend Tera"/>
                <a:cs typeface="Lexend Tera"/>
                <a:sym typeface="Lexend Ter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4"/>
              </a:buClr>
              <a:buSzPts val="1800"/>
              <a:buFont typeface="Fira Sans"/>
              <a:buChar char="●"/>
              <a:defRPr sz="1800">
                <a:solidFill>
                  <a:schemeClr val="accent4"/>
                </a:solidFill>
                <a:latin typeface="Fira Sans"/>
                <a:ea typeface="Fira Sans"/>
                <a:cs typeface="Fira Sans"/>
                <a:sym typeface="Fira Sans"/>
              </a:defRPr>
            </a:lvl1pPr>
            <a:lvl2pPr marL="914400" lvl="1" indent="-317500">
              <a:lnSpc>
                <a:spcPct val="115000"/>
              </a:lnSpc>
              <a:spcBef>
                <a:spcPts val="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2pPr>
            <a:lvl3pPr marL="1371600" lvl="2" indent="-317500">
              <a:lnSpc>
                <a:spcPct val="115000"/>
              </a:lnSpc>
              <a:spcBef>
                <a:spcPts val="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3pPr>
            <a:lvl4pPr marL="1828800" lvl="3" indent="-317500">
              <a:lnSpc>
                <a:spcPct val="115000"/>
              </a:lnSpc>
              <a:spcBef>
                <a:spcPts val="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4pPr>
            <a:lvl5pPr marL="2286000" lvl="4" indent="-317500">
              <a:lnSpc>
                <a:spcPct val="115000"/>
              </a:lnSpc>
              <a:spcBef>
                <a:spcPts val="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5pPr>
            <a:lvl6pPr marL="2743200" lvl="5" indent="-317500">
              <a:lnSpc>
                <a:spcPct val="115000"/>
              </a:lnSpc>
              <a:spcBef>
                <a:spcPts val="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6pPr>
            <a:lvl7pPr marL="3200400" lvl="6" indent="-317500">
              <a:lnSpc>
                <a:spcPct val="115000"/>
              </a:lnSpc>
              <a:spcBef>
                <a:spcPts val="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7pPr>
            <a:lvl8pPr marL="3657600" lvl="7" indent="-317500">
              <a:lnSpc>
                <a:spcPct val="115000"/>
              </a:lnSpc>
              <a:spcBef>
                <a:spcPts val="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8pPr>
            <a:lvl9pPr marL="4114800" lvl="8" indent="-317500">
              <a:lnSpc>
                <a:spcPct val="115000"/>
              </a:lnSpc>
              <a:spcBef>
                <a:spcPts val="0"/>
              </a:spcBef>
              <a:spcAft>
                <a:spcPts val="0"/>
              </a:spcAft>
              <a:buClr>
                <a:schemeClr val="accent4"/>
              </a:buClr>
              <a:buSzPts val="1400"/>
              <a:buFont typeface="Fira Sans"/>
              <a:buChar char="■"/>
              <a:defRPr>
                <a:solidFill>
                  <a:schemeClr val="accent4"/>
                </a:solidFill>
                <a:latin typeface="Fira Sans"/>
                <a:ea typeface="Fira Sans"/>
                <a:cs typeface="Fira Sans"/>
                <a:sym typeface="Fira Sans"/>
              </a:defRPr>
            </a:lvl9pPr>
          </a:lstStyle>
          <a:p>
            <a:endParaRPr/>
          </a:p>
        </p:txBody>
      </p:sp>
    </p:spTree>
    <p:extLst>
      <p:ext uri="{BB962C8B-B14F-4D97-AF65-F5344CB8AC3E}">
        <p14:creationId xmlns:p14="http://schemas.microsoft.com/office/powerpoint/2010/main" val="2019773519"/>
      </p:ext>
    </p:extLst>
  </p:cSld>
  <p:clrMap bg1="lt1" tx1="dk1" bg2="dk2" tx2="lt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 id="2147483727" r:id="rId11"/>
    <p:sldLayoutId id="2147483728" r:id="rId12"/>
    <p:sldLayoutId id="2147483729" r:id="rId13"/>
    <p:sldLayoutId id="2147483730" r:id="rId14"/>
    <p:sldLayoutId id="2147483731" r:id="rId15"/>
    <p:sldLayoutId id="2147483732" r:id="rId16"/>
    <p:sldLayoutId id="2147483733" r:id="rId17"/>
    <p:sldLayoutId id="2147483734" r:id="rId18"/>
    <p:sldLayoutId id="2147483735" r:id="rId19"/>
    <p:sldLayoutId id="2147483736" r:id="rId20"/>
    <p:sldLayoutId id="2147483737" r:id="rId21"/>
    <p:sldLayoutId id="2147483738" r:id="rId22"/>
    <p:sldLayoutId id="2147483739" r:id="rId23"/>
    <p:sldLayoutId id="2147483740" r:id="rId24"/>
    <p:sldLayoutId id="2147483741" r:id="rId25"/>
    <p:sldLayoutId id="2147483742" r:id="rId26"/>
    <p:sldLayoutId id="2147483743" r:id="rId27"/>
    <p:sldLayoutId id="2147483744" r:id="rId28"/>
    <p:sldLayoutId id="2147483745" r:id="rId29"/>
    <p:sldLayoutId id="2147483746" r:id="rId30"/>
    <p:sldLayoutId id="2147483747" r:id="rId31"/>
    <p:sldLayoutId id="2147483748" r:id="rId32"/>
    <p:sldLayoutId id="2147483749" r:id="rId33"/>
    <p:sldLayoutId id="2147483750" r:id="rId34"/>
    <p:sldLayoutId id="2147483751" r:id="rId35"/>
    <p:sldLayoutId id="2147483752" r:id="rId36"/>
    <p:sldLayoutId id="2147483753" r:id="rId37"/>
    <p:sldLayoutId id="2147483754" r:id="rId38"/>
    <p:sldLayoutId id="2147483755" r:id="rId39"/>
    <p:sldLayoutId id="2147483756" r:id="rId40"/>
    <p:sldLayoutId id="2147483757" r:id="rId41"/>
    <p:sldLayoutId id="2147483758" r:id="rId42"/>
    <p:sldLayoutId id="2147483759" r:id="rId43"/>
    <p:sldLayoutId id="2147483760" r:id="rId44"/>
    <p:sldLayoutId id="2147483761" r:id="rId45"/>
    <p:sldLayoutId id="2147483762" r:id="rId46"/>
    <p:sldLayoutId id="2147483763" r:id="rId47"/>
    <p:sldLayoutId id="2147483764" r:id="rId48"/>
    <p:sldLayoutId id="2147483765" r:id="rId49"/>
    <p:sldLayoutId id="2147483766" r:id="rId5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3.xml"/><Relationship Id="rId1" Type="http://schemas.openxmlformats.org/officeDocument/2006/relationships/slideLayout" Target="../slideLayouts/slideLayout11.xml"/><Relationship Id="rId5" Type="http://schemas.openxmlformats.org/officeDocument/2006/relationships/image" Target="../media/image18.jpg"/><Relationship Id="rId4" Type="http://schemas.openxmlformats.org/officeDocument/2006/relationships/image" Target="../media/image17.jpg"/></Relationships>
</file>

<file path=ppt/slides/_rels/slide1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hyperlink" Target="https://docs.google.com/spreadsheets/d/1TSGm9y8Ka1wixxPB58feHK2rGlZRByqEwtrZcGv4KGk/copy" TargetMode="External"/><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0.xml"/><Relationship Id="rId1" Type="http://schemas.openxmlformats.org/officeDocument/2006/relationships/slideLayout" Target="../slideLayouts/slideLayout50.xml"/></Relationships>
</file>

<file path=ppt/slides/_rels/slide2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26.png"/><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8" Type="http://schemas.openxmlformats.org/officeDocument/2006/relationships/hyperlink" Target="https://fairworldproject.org/the-economy-has-been-rigged-we-can-change-that/" TargetMode="External"/><Relationship Id="rId3" Type="http://schemas.openxmlformats.org/officeDocument/2006/relationships/hyperlink" Target="https://amazonwatch.org/amazonfires" TargetMode="External"/><Relationship Id="rId7" Type="http://schemas.openxmlformats.org/officeDocument/2006/relationships/hyperlink" Target="https://native-land.ca/" TargetMode="External"/><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hyperlink" Target="https://www.realmealscampaign.org/" TargetMode="External"/><Relationship Id="rId5" Type="http://schemas.openxmlformats.org/officeDocument/2006/relationships/hyperlink" Target="https://actionnetwork.org/event_campaigns/global-day-of-action-for-the-amazon?" TargetMode="External"/><Relationship Id="rId4" Type="http://schemas.openxmlformats.org/officeDocument/2006/relationships/hyperlink" Target="https://actionnetwork.org/petitions/sign-the-petition-demand-blackrock-stop-financing-amazon-destruction"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www.fairtrade-deutschland.de/einkaufen/online-shoppingliste" TargetMode="External"/><Relationship Id="rId2" Type="http://schemas.openxmlformats.org/officeDocument/2006/relationships/notesSlide" Target="../notesSlides/notesSlide24.xml"/><Relationship Id="rId1" Type="http://schemas.openxmlformats.org/officeDocument/2006/relationships/slideLayout" Target="../slideLayouts/slideLayout13.xml"/><Relationship Id="rId6" Type="http://schemas.openxmlformats.org/officeDocument/2006/relationships/image" Target="../media/image3.jpg"/><Relationship Id="rId5" Type="http://schemas.openxmlformats.org/officeDocument/2006/relationships/hyperlink" Target="https://www.fairtrade-deutschland.de/einkaufen/produkt-finder" TargetMode="External"/><Relationship Id="rId4" Type="http://schemas.openxmlformats.org/officeDocument/2006/relationships/hyperlink" Target="https://thefairtradestore.co.uk/"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mailto:nevin.poppy@outlook.com" TargetMode="External"/><Relationship Id="rId2" Type="http://schemas.openxmlformats.org/officeDocument/2006/relationships/notesSlide" Target="../notesSlides/notesSlide25.xml"/><Relationship Id="rId1" Type="http://schemas.openxmlformats.org/officeDocument/2006/relationships/slideLayout" Target="../slideLayouts/slideLayout21.xml"/><Relationship Id="rId5" Type="http://schemas.openxmlformats.org/officeDocument/2006/relationships/image" Target="../media/image27.jpg"/><Relationship Id="rId4" Type="http://schemas.openxmlformats.org/officeDocument/2006/relationships/hyperlink" Target="https://www.wwf.org.uk/where-we-work/amazon"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10.xml"/><Relationship Id="rId5" Type="http://schemas.openxmlformats.org/officeDocument/2006/relationships/image" Target="../media/image9.jpg"/><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18.xml"/><Relationship Id="rId5" Type="http://schemas.openxmlformats.org/officeDocument/2006/relationships/image" Target="../media/image5.jpg"/><Relationship Id="rId4" Type="http://schemas.openxmlformats.org/officeDocument/2006/relationships/image" Target="../media/image10.jpg"/></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12.jpg"/><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pic>
        <p:nvPicPr>
          <p:cNvPr id="381" name="Google Shape;381;p57"/>
          <p:cNvPicPr preferRelativeResize="0"/>
          <p:nvPr/>
        </p:nvPicPr>
        <p:blipFill rotWithShape="1">
          <a:blip r:embed="rId3">
            <a:alphaModFix/>
          </a:blip>
          <a:srcRect l="22263" r="22257"/>
          <a:stretch/>
        </p:blipFill>
        <p:spPr>
          <a:xfrm>
            <a:off x="7241125" y="-4575"/>
            <a:ext cx="1902875" cy="5148076"/>
          </a:xfrm>
          <a:prstGeom prst="rect">
            <a:avLst/>
          </a:prstGeom>
          <a:noFill/>
          <a:ln>
            <a:noFill/>
          </a:ln>
        </p:spPr>
      </p:pic>
      <p:pic>
        <p:nvPicPr>
          <p:cNvPr id="382" name="Google Shape;382;p57"/>
          <p:cNvPicPr preferRelativeResize="0"/>
          <p:nvPr/>
        </p:nvPicPr>
        <p:blipFill rotWithShape="1">
          <a:blip r:embed="rId4">
            <a:alphaModFix/>
          </a:blip>
          <a:srcRect r="78017"/>
          <a:stretch/>
        </p:blipFill>
        <p:spPr>
          <a:xfrm>
            <a:off x="0" y="-2275"/>
            <a:ext cx="1902875" cy="5143500"/>
          </a:xfrm>
          <a:prstGeom prst="rect">
            <a:avLst/>
          </a:prstGeom>
          <a:noFill/>
          <a:ln>
            <a:noFill/>
          </a:ln>
        </p:spPr>
      </p:pic>
      <p:sp>
        <p:nvSpPr>
          <p:cNvPr id="383" name="Google Shape;383;p57"/>
          <p:cNvSpPr txBox="1">
            <a:spLocks noGrp="1"/>
          </p:cNvSpPr>
          <p:nvPr>
            <p:ph type="ctrTitle"/>
          </p:nvPr>
        </p:nvSpPr>
        <p:spPr>
          <a:xfrm>
            <a:off x="1902875" y="-266969"/>
            <a:ext cx="5338249" cy="482210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THE </a:t>
            </a:r>
            <a:br>
              <a:rPr lang="en" dirty="0"/>
            </a:br>
            <a:r>
              <a:rPr lang="en" dirty="0"/>
              <a:t>FUTURE OF BRAZILIAN</a:t>
            </a:r>
            <a:br>
              <a:rPr lang="en" dirty="0"/>
            </a:br>
            <a:r>
              <a:rPr lang="en" dirty="0"/>
              <a:t>TROPICAL</a:t>
            </a:r>
            <a:br>
              <a:rPr lang="en" dirty="0"/>
            </a:br>
            <a:r>
              <a:rPr lang="en" dirty="0"/>
              <a:t>BIOMES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36"/>
        <p:cNvGrpSpPr/>
        <p:nvPr/>
      </p:nvGrpSpPr>
      <p:grpSpPr>
        <a:xfrm>
          <a:off x="0" y="0"/>
          <a:ext cx="0" cy="0"/>
          <a:chOff x="0" y="0"/>
          <a:chExt cx="0" cy="0"/>
        </a:xfrm>
      </p:grpSpPr>
      <p:sp>
        <p:nvSpPr>
          <p:cNvPr id="2" name="Google Shape;721;p79">
            <a:extLst>
              <a:ext uri="{FF2B5EF4-FFF2-40B4-BE49-F238E27FC236}">
                <a16:creationId xmlns:a16="http://schemas.microsoft.com/office/drawing/2014/main" id="{2CDEF7E1-10C7-7B1E-1203-889AA9C3170D}"/>
              </a:ext>
            </a:extLst>
          </p:cNvPr>
          <p:cNvSpPr txBox="1">
            <a:spLocks/>
          </p:cNvSpPr>
          <p:nvPr/>
        </p:nvSpPr>
        <p:spPr>
          <a:xfrm>
            <a:off x="1200647" y="3035962"/>
            <a:ext cx="3164620" cy="1332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4"/>
              </a:buClr>
              <a:buSzPts val="7000"/>
              <a:buFont typeface="Lexend Tera"/>
              <a:buNone/>
              <a:defRPr sz="7000" b="0" i="0" u="none" strike="noStrike" cap="none">
                <a:solidFill>
                  <a:schemeClr val="accent4"/>
                </a:solidFill>
                <a:latin typeface="Lexend Tera"/>
                <a:ea typeface="Lexend Tera"/>
                <a:cs typeface="Lexend Tera"/>
                <a:sym typeface="Lexend Tera"/>
              </a:defRPr>
            </a:lvl1pPr>
            <a:lvl2pPr marR="0" lvl="1" algn="l" rtl="0">
              <a:lnSpc>
                <a:spcPct val="100000"/>
              </a:lnSpc>
              <a:spcBef>
                <a:spcPts val="0"/>
              </a:spcBef>
              <a:spcAft>
                <a:spcPts val="0"/>
              </a:spcAft>
              <a:buClr>
                <a:schemeClr val="accent4"/>
              </a:buClr>
              <a:buSzPts val="5200"/>
              <a:buFont typeface="Lexend Tera"/>
              <a:buNone/>
              <a:defRPr sz="5200" b="0" i="0" u="none" strike="noStrike" cap="none">
                <a:solidFill>
                  <a:schemeClr val="accent4"/>
                </a:solidFill>
                <a:latin typeface="Lexend Tera"/>
                <a:ea typeface="Lexend Tera"/>
                <a:cs typeface="Lexend Tera"/>
                <a:sym typeface="Lexend Tera"/>
              </a:defRPr>
            </a:lvl2pPr>
            <a:lvl3pPr marR="0" lvl="2" algn="l" rtl="0">
              <a:lnSpc>
                <a:spcPct val="100000"/>
              </a:lnSpc>
              <a:spcBef>
                <a:spcPts val="0"/>
              </a:spcBef>
              <a:spcAft>
                <a:spcPts val="0"/>
              </a:spcAft>
              <a:buClr>
                <a:schemeClr val="accent4"/>
              </a:buClr>
              <a:buSzPts val="5200"/>
              <a:buFont typeface="Lexend Tera"/>
              <a:buNone/>
              <a:defRPr sz="5200" b="0" i="0" u="none" strike="noStrike" cap="none">
                <a:solidFill>
                  <a:schemeClr val="accent4"/>
                </a:solidFill>
                <a:latin typeface="Lexend Tera"/>
                <a:ea typeface="Lexend Tera"/>
                <a:cs typeface="Lexend Tera"/>
                <a:sym typeface="Lexend Tera"/>
              </a:defRPr>
            </a:lvl3pPr>
            <a:lvl4pPr marR="0" lvl="3" algn="l" rtl="0">
              <a:lnSpc>
                <a:spcPct val="100000"/>
              </a:lnSpc>
              <a:spcBef>
                <a:spcPts val="0"/>
              </a:spcBef>
              <a:spcAft>
                <a:spcPts val="0"/>
              </a:spcAft>
              <a:buClr>
                <a:schemeClr val="accent4"/>
              </a:buClr>
              <a:buSzPts val="5200"/>
              <a:buFont typeface="Lexend Tera"/>
              <a:buNone/>
              <a:defRPr sz="5200" b="0" i="0" u="none" strike="noStrike" cap="none">
                <a:solidFill>
                  <a:schemeClr val="accent4"/>
                </a:solidFill>
                <a:latin typeface="Lexend Tera"/>
                <a:ea typeface="Lexend Tera"/>
                <a:cs typeface="Lexend Tera"/>
                <a:sym typeface="Lexend Tera"/>
              </a:defRPr>
            </a:lvl4pPr>
            <a:lvl5pPr marR="0" lvl="4" algn="l" rtl="0">
              <a:lnSpc>
                <a:spcPct val="100000"/>
              </a:lnSpc>
              <a:spcBef>
                <a:spcPts val="0"/>
              </a:spcBef>
              <a:spcAft>
                <a:spcPts val="0"/>
              </a:spcAft>
              <a:buClr>
                <a:schemeClr val="accent4"/>
              </a:buClr>
              <a:buSzPts val="5200"/>
              <a:buFont typeface="Lexend Tera"/>
              <a:buNone/>
              <a:defRPr sz="5200" b="0" i="0" u="none" strike="noStrike" cap="none">
                <a:solidFill>
                  <a:schemeClr val="accent4"/>
                </a:solidFill>
                <a:latin typeface="Lexend Tera"/>
                <a:ea typeface="Lexend Tera"/>
                <a:cs typeface="Lexend Tera"/>
                <a:sym typeface="Lexend Tera"/>
              </a:defRPr>
            </a:lvl5pPr>
            <a:lvl6pPr marR="0" lvl="5" algn="l" rtl="0">
              <a:lnSpc>
                <a:spcPct val="100000"/>
              </a:lnSpc>
              <a:spcBef>
                <a:spcPts val="0"/>
              </a:spcBef>
              <a:spcAft>
                <a:spcPts val="0"/>
              </a:spcAft>
              <a:buClr>
                <a:schemeClr val="accent4"/>
              </a:buClr>
              <a:buSzPts val="5200"/>
              <a:buFont typeface="Lexend Tera"/>
              <a:buNone/>
              <a:defRPr sz="5200" b="0" i="0" u="none" strike="noStrike" cap="none">
                <a:solidFill>
                  <a:schemeClr val="accent4"/>
                </a:solidFill>
                <a:latin typeface="Lexend Tera"/>
                <a:ea typeface="Lexend Tera"/>
                <a:cs typeface="Lexend Tera"/>
                <a:sym typeface="Lexend Tera"/>
              </a:defRPr>
            </a:lvl6pPr>
            <a:lvl7pPr marR="0" lvl="6" algn="l" rtl="0">
              <a:lnSpc>
                <a:spcPct val="100000"/>
              </a:lnSpc>
              <a:spcBef>
                <a:spcPts val="0"/>
              </a:spcBef>
              <a:spcAft>
                <a:spcPts val="0"/>
              </a:spcAft>
              <a:buClr>
                <a:schemeClr val="accent4"/>
              </a:buClr>
              <a:buSzPts val="5200"/>
              <a:buFont typeface="Lexend Tera"/>
              <a:buNone/>
              <a:defRPr sz="5200" b="0" i="0" u="none" strike="noStrike" cap="none">
                <a:solidFill>
                  <a:schemeClr val="accent4"/>
                </a:solidFill>
                <a:latin typeface="Lexend Tera"/>
                <a:ea typeface="Lexend Tera"/>
                <a:cs typeface="Lexend Tera"/>
                <a:sym typeface="Lexend Tera"/>
              </a:defRPr>
            </a:lvl7pPr>
            <a:lvl8pPr marR="0" lvl="7" algn="l" rtl="0">
              <a:lnSpc>
                <a:spcPct val="100000"/>
              </a:lnSpc>
              <a:spcBef>
                <a:spcPts val="0"/>
              </a:spcBef>
              <a:spcAft>
                <a:spcPts val="0"/>
              </a:spcAft>
              <a:buClr>
                <a:schemeClr val="accent4"/>
              </a:buClr>
              <a:buSzPts val="5200"/>
              <a:buFont typeface="Lexend Tera"/>
              <a:buNone/>
              <a:defRPr sz="5200" b="0" i="0" u="none" strike="noStrike" cap="none">
                <a:solidFill>
                  <a:schemeClr val="accent4"/>
                </a:solidFill>
                <a:latin typeface="Lexend Tera"/>
                <a:ea typeface="Lexend Tera"/>
                <a:cs typeface="Lexend Tera"/>
                <a:sym typeface="Lexend Tera"/>
              </a:defRPr>
            </a:lvl8pPr>
            <a:lvl9pPr marR="0" lvl="8" algn="l" rtl="0">
              <a:lnSpc>
                <a:spcPct val="100000"/>
              </a:lnSpc>
              <a:spcBef>
                <a:spcPts val="0"/>
              </a:spcBef>
              <a:spcAft>
                <a:spcPts val="0"/>
              </a:spcAft>
              <a:buClr>
                <a:schemeClr val="accent4"/>
              </a:buClr>
              <a:buSzPts val="5200"/>
              <a:buFont typeface="Lexend Tera"/>
              <a:buNone/>
              <a:defRPr sz="5200" b="0" i="0" u="none" strike="noStrike" cap="none">
                <a:solidFill>
                  <a:schemeClr val="accent4"/>
                </a:solidFill>
                <a:latin typeface="Lexend Tera"/>
                <a:ea typeface="Lexend Tera"/>
                <a:cs typeface="Lexend Tera"/>
                <a:sym typeface="Lexend Tera"/>
              </a:defRPr>
            </a:lvl9pPr>
          </a:lstStyle>
          <a:p>
            <a:pPr algn="r"/>
            <a:r>
              <a:rPr lang="en-GB" sz="3600"/>
              <a:t>CO2</a:t>
            </a:r>
            <a:r>
              <a:rPr lang="en-GB"/>
              <a:t>  </a:t>
            </a:r>
            <a:endParaRPr lang="en-GB"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47"/>
        <p:cNvGrpSpPr/>
        <p:nvPr/>
      </p:nvGrpSpPr>
      <p:grpSpPr>
        <a:xfrm>
          <a:off x="0" y="0"/>
          <a:ext cx="0" cy="0"/>
          <a:chOff x="0" y="0"/>
          <a:chExt cx="0" cy="0"/>
        </a:xfrm>
      </p:grpSpPr>
      <p:sp>
        <p:nvSpPr>
          <p:cNvPr id="1648" name="Google Shape;1648;p107"/>
          <p:cNvSpPr txBox="1">
            <a:spLocks noGrp="1"/>
          </p:cNvSpPr>
          <p:nvPr>
            <p:ph type="title"/>
          </p:nvPr>
        </p:nvSpPr>
        <p:spPr>
          <a:xfrm>
            <a:off x="713225" y="1622975"/>
            <a:ext cx="7717500" cy="135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180,524</a:t>
            </a:r>
            <a:endParaRPr/>
          </a:p>
        </p:txBody>
      </p:sp>
      <p:sp>
        <p:nvSpPr>
          <p:cNvPr id="1649" name="Google Shape;1649;p107"/>
          <p:cNvSpPr txBox="1">
            <a:spLocks noGrp="1"/>
          </p:cNvSpPr>
          <p:nvPr>
            <p:ph type="subTitle" idx="1"/>
          </p:nvPr>
        </p:nvSpPr>
        <p:spPr>
          <a:xfrm>
            <a:off x="713225" y="3070800"/>
            <a:ext cx="7717500" cy="44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Big numbers catch your audience’s attention</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13"/>
        <p:cNvGrpSpPr/>
        <p:nvPr/>
      </p:nvGrpSpPr>
      <p:grpSpPr>
        <a:xfrm>
          <a:off x="0" y="0"/>
          <a:ext cx="0" cy="0"/>
          <a:chOff x="0" y="0"/>
          <a:chExt cx="0" cy="0"/>
        </a:xfrm>
      </p:grpSpPr>
      <p:sp>
        <p:nvSpPr>
          <p:cNvPr id="714" name="Google Shape;714;p78"/>
          <p:cNvSpPr txBox="1">
            <a:spLocks noGrp="1"/>
          </p:cNvSpPr>
          <p:nvPr>
            <p:ph type="ctrTitle" idx="2"/>
          </p:nvPr>
        </p:nvSpPr>
        <p:spPr>
          <a:xfrm>
            <a:off x="1982400" y="2925850"/>
            <a:ext cx="5179200" cy="93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FUTURE</a:t>
            </a:r>
            <a:endParaRPr dirty="0"/>
          </a:p>
        </p:txBody>
      </p:sp>
      <p:sp>
        <p:nvSpPr>
          <p:cNvPr id="715" name="Google Shape;715;p78"/>
          <p:cNvSpPr txBox="1">
            <a:spLocks noGrp="1"/>
          </p:cNvSpPr>
          <p:nvPr>
            <p:ph type="title"/>
          </p:nvPr>
        </p:nvSpPr>
        <p:spPr>
          <a:xfrm>
            <a:off x="3336450" y="736950"/>
            <a:ext cx="2471100" cy="18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716" name="Google Shape;716;p78"/>
          <p:cNvSpPr txBox="1">
            <a:spLocks noGrp="1"/>
          </p:cNvSpPr>
          <p:nvPr>
            <p:ph type="subTitle" idx="1"/>
          </p:nvPr>
        </p:nvSpPr>
        <p:spPr>
          <a:xfrm>
            <a:off x="1982400" y="3664300"/>
            <a:ext cx="5179200" cy="42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Predicting </a:t>
            </a:r>
            <a:r>
              <a:rPr lang="en-GB" dirty="0" err="1"/>
              <a:t>th</a:t>
            </a:r>
            <a:r>
              <a:rPr lang="en" dirty="0"/>
              <a:t>e future </a:t>
            </a: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85"/>
        <p:cNvGrpSpPr/>
        <p:nvPr/>
      </p:nvGrpSpPr>
      <p:grpSpPr>
        <a:xfrm>
          <a:off x="0" y="0"/>
          <a:ext cx="0" cy="0"/>
          <a:chOff x="0" y="0"/>
          <a:chExt cx="0" cy="0"/>
        </a:xfrm>
      </p:grpSpPr>
      <p:sp>
        <p:nvSpPr>
          <p:cNvPr id="1286" name="Google Shape;1286;p99"/>
          <p:cNvSpPr txBox="1">
            <a:spLocks noGrp="1"/>
          </p:cNvSpPr>
          <p:nvPr>
            <p:ph type="title"/>
          </p:nvPr>
        </p:nvSpPr>
        <p:spPr>
          <a:xfrm>
            <a:off x="713250"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EXPORTS</a:t>
            </a:r>
            <a:endParaRPr dirty="0"/>
          </a:p>
        </p:txBody>
      </p:sp>
      <p:sp>
        <p:nvSpPr>
          <p:cNvPr id="1287" name="Google Shape;1287;p99"/>
          <p:cNvSpPr/>
          <p:nvPr/>
        </p:nvSpPr>
        <p:spPr>
          <a:xfrm>
            <a:off x="3303062" y="1393775"/>
            <a:ext cx="2537875" cy="3217886"/>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latin typeface="Fira Sans"/>
              <a:ea typeface="Fira Sans"/>
              <a:cs typeface="Fira Sans"/>
              <a:sym typeface="Fira Sans"/>
            </a:endParaRPr>
          </a:p>
        </p:txBody>
      </p:sp>
      <p:sp>
        <p:nvSpPr>
          <p:cNvPr id="1288" name="Google Shape;1288;p99"/>
          <p:cNvSpPr txBox="1"/>
          <p:nvPr/>
        </p:nvSpPr>
        <p:spPr>
          <a:xfrm>
            <a:off x="1319463" y="1297450"/>
            <a:ext cx="2040300" cy="424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endParaRPr sz="1800" b="1" dirty="0">
              <a:solidFill>
                <a:schemeClr val="accent4"/>
              </a:solidFill>
              <a:latin typeface="Fira Sans"/>
              <a:ea typeface="Fira Sans"/>
              <a:cs typeface="Fira Sans"/>
              <a:sym typeface="Fira Sans"/>
            </a:endParaRPr>
          </a:p>
        </p:txBody>
      </p:sp>
      <p:sp>
        <p:nvSpPr>
          <p:cNvPr id="1289" name="Google Shape;1289;p99"/>
          <p:cNvSpPr txBox="1"/>
          <p:nvPr/>
        </p:nvSpPr>
        <p:spPr>
          <a:xfrm>
            <a:off x="1319463" y="1625500"/>
            <a:ext cx="20403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accent4"/>
                </a:solidFill>
                <a:latin typeface="Fira Sans"/>
                <a:ea typeface="Fira Sans"/>
                <a:cs typeface="Fira Sans"/>
                <a:sym typeface="Fira Sans"/>
              </a:rPr>
              <a:t>Despite being red, Mars is a cold place</a:t>
            </a:r>
            <a:endParaRPr>
              <a:solidFill>
                <a:schemeClr val="accent4"/>
              </a:solidFill>
              <a:latin typeface="Fira Sans"/>
              <a:ea typeface="Fira Sans"/>
              <a:cs typeface="Fira Sans"/>
              <a:sym typeface="Fira Sans"/>
            </a:endParaRPr>
          </a:p>
        </p:txBody>
      </p:sp>
      <p:sp>
        <p:nvSpPr>
          <p:cNvPr id="1290" name="Google Shape;1290;p99"/>
          <p:cNvSpPr txBox="1"/>
          <p:nvPr/>
        </p:nvSpPr>
        <p:spPr>
          <a:xfrm>
            <a:off x="1319463" y="2451737"/>
            <a:ext cx="2040300" cy="424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endParaRPr sz="1800" b="1" dirty="0">
              <a:solidFill>
                <a:schemeClr val="accent4"/>
              </a:solidFill>
              <a:latin typeface="Fira Sans"/>
              <a:ea typeface="Fira Sans"/>
              <a:cs typeface="Fira Sans"/>
              <a:sym typeface="Fira Sans"/>
            </a:endParaRPr>
          </a:p>
        </p:txBody>
      </p:sp>
      <p:sp>
        <p:nvSpPr>
          <p:cNvPr id="1291" name="Google Shape;1291;p99"/>
          <p:cNvSpPr txBox="1"/>
          <p:nvPr/>
        </p:nvSpPr>
        <p:spPr>
          <a:xfrm>
            <a:off x="1319463" y="2783225"/>
            <a:ext cx="20403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Clr>
                <a:srgbClr val="000000"/>
              </a:buClr>
              <a:buSzPts val="1100"/>
              <a:buFont typeface="Arial"/>
              <a:buNone/>
            </a:pPr>
            <a:r>
              <a:rPr lang="en" dirty="0">
                <a:solidFill>
                  <a:schemeClr val="accent4"/>
                </a:solidFill>
                <a:latin typeface="Fira Sans"/>
                <a:ea typeface="Fira Sans"/>
                <a:cs typeface="Fira Sans"/>
                <a:sym typeface="Fira Sans"/>
              </a:rPr>
              <a:t>Venus is the second planet from the Sun</a:t>
            </a:r>
            <a:endParaRPr dirty="0">
              <a:solidFill>
                <a:schemeClr val="accent4"/>
              </a:solidFill>
              <a:latin typeface="Fira Sans"/>
              <a:ea typeface="Fira Sans"/>
              <a:cs typeface="Fira Sans"/>
              <a:sym typeface="Fira Sans"/>
            </a:endParaRPr>
          </a:p>
        </p:txBody>
      </p:sp>
      <p:sp>
        <p:nvSpPr>
          <p:cNvPr id="1292" name="Google Shape;1292;p99"/>
          <p:cNvSpPr txBox="1"/>
          <p:nvPr/>
        </p:nvSpPr>
        <p:spPr>
          <a:xfrm>
            <a:off x="1319463" y="3609474"/>
            <a:ext cx="2040300" cy="424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a:solidFill>
                  <a:schemeClr val="accent4"/>
                </a:solidFill>
                <a:latin typeface="Fira Sans"/>
                <a:ea typeface="Fira Sans"/>
                <a:cs typeface="Fira Sans"/>
                <a:sym typeface="Fira Sans"/>
              </a:rPr>
              <a:t>MERCURY</a:t>
            </a:r>
            <a:endParaRPr sz="1800" b="1">
              <a:solidFill>
                <a:schemeClr val="accent4"/>
              </a:solidFill>
              <a:latin typeface="Fira Sans"/>
              <a:ea typeface="Fira Sans"/>
              <a:cs typeface="Fira Sans"/>
              <a:sym typeface="Fira Sans"/>
            </a:endParaRPr>
          </a:p>
        </p:txBody>
      </p:sp>
      <p:sp>
        <p:nvSpPr>
          <p:cNvPr id="1293" name="Google Shape;1293;p99"/>
          <p:cNvSpPr txBox="1"/>
          <p:nvPr/>
        </p:nvSpPr>
        <p:spPr>
          <a:xfrm>
            <a:off x="1319463" y="3938282"/>
            <a:ext cx="20403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latin typeface="Fira Sans"/>
                <a:ea typeface="Fira Sans"/>
                <a:cs typeface="Fira Sans"/>
                <a:sym typeface="Fira Sans"/>
              </a:rPr>
              <a:t>It's the smallest planet in the Solar System</a:t>
            </a:r>
            <a:endParaRPr>
              <a:solidFill>
                <a:schemeClr val="accent4"/>
              </a:solidFill>
              <a:latin typeface="Fira Sans"/>
              <a:ea typeface="Fira Sans"/>
              <a:cs typeface="Fira Sans"/>
              <a:sym typeface="Fira Sans"/>
            </a:endParaRPr>
          </a:p>
        </p:txBody>
      </p:sp>
      <p:sp>
        <p:nvSpPr>
          <p:cNvPr id="1294" name="Google Shape;1294;p99"/>
          <p:cNvSpPr txBox="1"/>
          <p:nvPr/>
        </p:nvSpPr>
        <p:spPr>
          <a:xfrm flipH="1">
            <a:off x="5785280" y="1297450"/>
            <a:ext cx="2040300" cy="424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accent4"/>
                </a:solidFill>
                <a:latin typeface="Fira Sans"/>
                <a:ea typeface="Fira Sans"/>
                <a:cs typeface="Fira Sans"/>
                <a:sym typeface="Fira Sans"/>
              </a:rPr>
              <a:t>SATURN</a:t>
            </a:r>
            <a:endParaRPr sz="1800" b="1">
              <a:solidFill>
                <a:schemeClr val="accent4"/>
              </a:solidFill>
              <a:latin typeface="Fira Sans"/>
              <a:ea typeface="Fira Sans"/>
              <a:cs typeface="Fira Sans"/>
              <a:sym typeface="Fira Sans"/>
            </a:endParaRPr>
          </a:p>
        </p:txBody>
      </p:sp>
      <p:sp>
        <p:nvSpPr>
          <p:cNvPr id="1295" name="Google Shape;1295;p99"/>
          <p:cNvSpPr txBox="1"/>
          <p:nvPr/>
        </p:nvSpPr>
        <p:spPr>
          <a:xfrm flipH="1">
            <a:off x="5785280" y="1625500"/>
            <a:ext cx="2040300" cy="593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a:solidFill>
                  <a:schemeClr val="accent4"/>
                </a:solidFill>
                <a:latin typeface="Fira Sans"/>
                <a:ea typeface="Fira Sans"/>
                <a:cs typeface="Fira Sans"/>
                <a:sym typeface="Fira Sans"/>
              </a:rPr>
              <a:t>Saturn was named after a Roman god</a:t>
            </a:r>
            <a:endParaRPr>
              <a:solidFill>
                <a:schemeClr val="accent4"/>
              </a:solidFill>
              <a:latin typeface="Fira Sans"/>
              <a:ea typeface="Fira Sans"/>
              <a:cs typeface="Fira Sans"/>
              <a:sym typeface="Fira Sans"/>
            </a:endParaRPr>
          </a:p>
        </p:txBody>
      </p:sp>
      <p:sp>
        <p:nvSpPr>
          <p:cNvPr id="1296" name="Google Shape;1296;p99"/>
          <p:cNvSpPr txBox="1"/>
          <p:nvPr/>
        </p:nvSpPr>
        <p:spPr>
          <a:xfrm flipH="1">
            <a:off x="5785280" y="2451736"/>
            <a:ext cx="2040300" cy="424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accent4"/>
                </a:solidFill>
                <a:latin typeface="Fira Sans"/>
                <a:ea typeface="Fira Sans"/>
                <a:cs typeface="Fira Sans"/>
                <a:sym typeface="Fira Sans"/>
              </a:rPr>
              <a:t>JUPITER</a:t>
            </a:r>
            <a:endParaRPr sz="1800" b="1">
              <a:solidFill>
                <a:schemeClr val="accent4"/>
              </a:solidFill>
              <a:latin typeface="Fira Sans"/>
              <a:ea typeface="Fira Sans"/>
              <a:cs typeface="Fira Sans"/>
              <a:sym typeface="Fira Sans"/>
            </a:endParaRPr>
          </a:p>
        </p:txBody>
      </p:sp>
      <p:sp>
        <p:nvSpPr>
          <p:cNvPr id="1297" name="Google Shape;1297;p99"/>
          <p:cNvSpPr txBox="1"/>
          <p:nvPr/>
        </p:nvSpPr>
        <p:spPr>
          <a:xfrm flipH="1">
            <a:off x="5785280" y="2783225"/>
            <a:ext cx="2040300" cy="593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a:solidFill>
                  <a:schemeClr val="accent4"/>
                </a:solidFill>
                <a:latin typeface="Fira Sans"/>
                <a:ea typeface="Fira Sans"/>
                <a:cs typeface="Fira Sans"/>
                <a:sym typeface="Fira Sans"/>
              </a:rPr>
              <a:t>Jupiter is the biggest planet of them all</a:t>
            </a:r>
            <a:endParaRPr>
              <a:solidFill>
                <a:schemeClr val="accent4"/>
              </a:solidFill>
              <a:latin typeface="Fira Sans"/>
              <a:ea typeface="Fira Sans"/>
              <a:cs typeface="Fira Sans"/>
              <a:sym typeface="Fira Sans"/>
            </a:endParaRPr>
          </a:p>
        </p:txBody>
      </p:sp>
      <p:sp>
        <p:nvSpPr>
          <p:cNvPr id="1298" name="Google Shape;1298;p99"/>
          <p:cNvSpPr txBox="1"/>
          <p:nvPr/>
        </p:nvSpPr>
        <p:spPr>
          <a:xfrm flipH="1">
            <a:off x="5785280" y="3609471"/>
            <a:ext cx="2040300" cy="4248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a:solidFill>
                  <a:schemeClr val="accent4"/>
                </a:solidFill>
                <a:latin typeface="Fira Sans"/>
                <a:ea typeface="Fira Sans"/>
                <a:cs typeface="Fira Sans"/>
                <a:sym typeface="Fira Sans"/>
              </a:rPr>
              <a:t>NEPTUNE</a:t>
            </a:r>
            <a:endParaRPr sz="1800" b="1">
              <a:solidFill>
                <a:schemeClr val="accent4"/>
              </a:solidFill>
              <a:latin typeface="Fira Sans"/>
              <a:ea typeface="Fira Sans"/>
              <a:cs typeface="Fira Sans"/>
              <a:sym typeface="Fira Sans"/>
            </a:endParaRPr>
          </a:p>
        </p:txBody>
      </p:sp>
      <p:sp>
        <p:nvSpPr>
          <p:cNvPr id="1299" name="Google Shape;1299;p99"/>
          <p:cNvSpPr txBox="1"/>
          <p:nvPr/>
        </p:nvSpPr>
        <p:spPr>
          <a:xfrm flipH="1">
            <a:off x="5785280" y="3938282"/>
            <a:ext cx="2040300" cy="593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accent4"/>
                </a:solidFill>
                <a:latin typeface="Fira Sans"/>
                <a:ea typeface="Fira Sans"/>
                <a:cs typeface="Fira Sans"/>
                <a:sym typeface="Fira Sans"/>
              </a:rPr>
              <a:t>Neptune is very far away from the Sun</a:t>
            </a:r>
            <a:endParaRPr>
              <a:solidFill>
                <a:schemeClr val="accent4"/>
              </a:solidFill>
              <a:latin typeface="Fira Sans"/>
              <a:ea typeface="Fira Sans"/>
              <a:cs typeface="Fira Sans"/>
              <a:sym typeface="Fira Sans"/>
            </a:endParaRPr>
          </a:p>
          <a:p>
            <a:pPr marL="0" lvl="0" indent="0" algn="r" rtl="0">
              <a:spcBef>
                <a:spcPts val="0"/>
              </a:spcBef>
              <a:spcAft>
                <a:spcPts val="1600"/>
              </a:spcAft>
              <a:buNone/>
            </a:pPr>
            <a:endParaRPr>
              <a:solidFill>
                <a:schemeClr val="accent4"/>
              </a:solidFill>
              <a:latin typeface="Fira Sans"/>
              <a:ea typeface="Fira Sans"/>
              <a:cs typeface="Fira Sans"/>
              <a:sym typeface="Fira Sans"/>
            </a:endParaRPr>
          </a:p>
        </p:txBody>
      </p:sp>
      <p:sp>
        <p:nvSpPr>
          <p:cNvPr id="1300" name="Google Shape;1300;p99"/>
          <p:cNvSpPr/>
          <p:nvPr/>
        </p:nvSpPr>
        <p:spPr>
          <a:xfrm>
            <a:off x="7995013" y="1549763"/>
            <a:ext cx="453950" cy="449950"/>
          </a:xfrm>
          <a:custGeom>
            <a:avLst/>
            <a:gdLst/>
            <a:ahLst/>
            <a:cxnLst/>
            <a:rect l="l" t="t" r="r" b="b"/>
            <a:pathLst>
              <a:path w="18158" h="17998" extrusionOk="0">
                <a:moveTo>
                  <a:pt x="6271" y="1071"/>
                </a:moveTo>
                <a:cubicBezTo>
                  <a:pt x="7450" y="1071"/>
                  <a:pt x="8555" y="1866"/>
                  <a:pt x="8847" y="3115"/>
                </a:cubicBezTo>
                <a:cubicBezTo>
                  <a:pt x="8912" y="3399"/>
                  <a:pt x="9128" y="3524"/>
                  <a:pt x="9346" y="3524"/>
                </a:cubicBezTo>
                <a:cubicBezTo>
                  <a:pt x="9651" y="3524"/>
                  <a:pt x="9961" y="3280"/>
                  <a:pt x="9871" y="2877"/>
                </a:cubicBezTo>
                <a:cubicBezTo>
                  <a:pt x="9788" y="2532"/>
                  <a:pt x="9669" y="2211"/>
                  <a:pt x="9490" y="1901"/>
                </a:cubicBezTo>
                <a:cubicBezTo>
                  <a:pt x="9698" y="1810"/>
                  <a:pt x="9917" y="1767"/>
                  <a:pt x="10132" y="1767"/>
                </a:cubicBezTo>
                <a:cubicBezTo>
                  <a:pt x="10681" y="1767"/>
                  <a:pt x="11212" y="2048"/>
                  <a:pt x="11502" y="2544"/>
                </a:cubicBezTo>
                <a:cubicBezTo>
                  <a:pt x="11205" y="2746"/>
                  <a:pt x="10955" y="2996"/>
                  <a:pt x="10752" y="3294"/>
                </a:cubicBezTo>
                <a:cubicBezTo>
                  <a:pt x="10483" y="3707"/>
                  <a:pt x="10838" y="4119"/>
                  <a:pt x="11209" y="4119"/>
                </a:cubicBezTo>
                <a:cubicBezTo>
                  <a:pt x="11362" y="4119"/>
                  <a:pt x="11518" y="4048"/>
                  <a:pt x="11633" y="3877"/>
                </a:cubicBezTo>
                <a:cubicBezTo>
                  <a:pt x="11944" y="3440"/>
                  <a:pt x="12431" y="3207"/>
                  <a:pt x="12924" y="3207"/>
                </a:cubicBezTo>
                <a:cubicBezTo>
                  <a:pt x="13263" y="3207"/>
                  <a:pt x="13605" y="3316"/>
                  <a:pt x="13895" y="3544"/>
                </a:cubicBezTo>
                <a:cubicBezTo>
                  <a:pt x="14610" y="4092"/>
                  <a:pt x="14717" y="5128"/>
                  <a:pt x="14134" y="5806"/>
                </a:cubicBezTo>
                <a:cubicBezTo>
                  <a:pt x="13776" y="6200"/>
                  <a:pt x="14130" y="6694"/>
                  <a:pt x="14530" y="6694"/>
                </a:cubicBezTo>
                <a:cubicBezTo>
                  <a:pt x="14663" y="6694"/>
                  <a:pt x="14801" y="6639"/>
                  <a:pt x="14919" y="6509"/>
                </a:cubicBezTo>
                <a:cubicBezTo>
                  <a:pt x="15217" y="6175"/>
                  <a:pt x="15419" y="5782"/>
                  <a:pt x="15515" y="5342"/>
                </a:cubicBezTo>
                <a:cubicBezTo>
                  <a:pt x="16455" y="5580"/>
                  <a:pt x="17074" y="6485"/>
                  <a:pt x="16955" y="7449"/>
                </a:cubicBezTo>
                <a:cubicBezTo>
                  <a:pt x="16836" y="8402"/>
                  <a:pt x="16027" y="9140"/>
                  <a:pt x="15062" y="9152"/>
                </a:cubicBezTo>
                <a:lnTo>
                  <a:pt x="3108" y="9140"/>
                </a:lnTo>
                <a:cubicBezTo>
                  <a:pt x="2096" y="9116"/>
                  <a:pt x="1275" y="8307"/>
                  <a:pt x="1227" y="7295"/>
                </a:cubicBezTo>
                <a:cubicBezTo>
                  <a:pt x="1180" y="6283"/>
                  <a:pt x="1930" y="5401"/>
                  <a:pt x="2942" y="5282"/>
                </a:cubicBezTo>
                <a:cubicBezTo>
                  <a:pt x="3085" y="5604"/>
                  <a:pt x="3287" y="5890"/>
                  <a:pt x="3513" y="6152"/>
                </a:cubicBezTo>
                <a:cubicBezTo>
                  <a:pt x="3632" y="6282"/>
                  <a:pt x="3770" y="6336"/>
                  <a:pt x="3903" y="6336"/>
                </a:cubicBezTo>
                <a:cubicBezTo>
                  <a:pt x="4303" y="6336"/>
                  <a:pt x="4657" y="5842"/>
                  <a:pt x="4299" y="5449"/>
                </a:cubicBezTo>
                <a:cubicBezTo>
                  <a:pt x="3168" y="4163"/>
                  <a:pt x="3537" y="2151"/>
                  <a:pt x="5061" y="1365"/>
                </a:cubicBezTo>
                <a:cubicBezTo>
                  <a:pt x="5453" y="1165"/>
                  <a:pt x="5867" y="1071"/>
                  <a:pt x="6271" y="1071"/>
                </a:cubicBezTo>
                <a:close/>
                <a:moveTo>
                  <a:pt x="6279" y="0"/>
                </a:moveTo>
                <a:cubicBezTo>
                  <a:pt x="4372" y="0"/>
                  <a:pt x="2576" y="1501"/>
                  <a:pt x="2585" y="3699"/>
                </a:cubicBezTo>
                <a:cubicBezTo>
                  <a:pt x="2573" y="3889"/>
                  <a:pt x="2596" y="4080"/>
                  <a:pt x="2620" y="4258"/>
                </a:cubicBezTo>
                <a:cubicBezTo>
                  <a:pt x="1084" y="4509"/>
                  <a:pt x="1" y="5902"/>
                  <a:pt x="132" y="7449"/>
                </a:cubicBezTo>
                <a:cubicBezTo>
                  <a:pt x="251" y="8997"/>
                  <a:pt x="1549" y="10200"/>
                  <a:pt x="3108" y="10200"/>
                </a:cubicBezTo>
                <a:lnTo>
                  <a:pt x="6442" y="10200"/>
                </a:lnTo>
                <a:lnTo>
                  <a:pt x="6442" y="12426"/>
                </a:lnTo>
                <a:lnTo>
                  <a:pt x="4359" y="13021"/>
                </a:lnTo>
                <a:cubicBezTo>
                  <a:pt x="4311" y="13033"/>
                  <a:pt x="4275" y="13057"/>
                  <a:pt x="4228" y="13081"/>
                </a:cubicBezTo>
                <a:lnTo>
                  <a:pt x="2882" y="13891"/>
                </a:lnTo>
                <a:lnTo>
                  <a:pt x="2120" y="12879"/>
                </a:lnTo>
                <a:cubicBezTo>
                  <a:pt x="2016" y="12738"/>
                  <a:pt x="1852" y="12661"/>
                  <a:pt x="1689" y="12661"/>
                </a:cubicBezTo>
                <a:cubicBezTo>
                  <a:pt x="1590" y="12661"/>
                  <a:pt x="1491" y="12689"/>
                  <a:pt x="1406" y="12748"/>
                </a:cubicBezTo>
                <a:cubicBezTo>
                  <a:pt x="1156" y="12914"/>
                  <a:pt x="1096" y="13248"/>
                  <a:pt x="1275" y="13498"/>
                </a:cubicBezTo>
                <a:lnTo>
                  <a:pt x="2334" y="14903"/>
                </a:lnTo>
                <a:cubicBezTo>
                  <a:pt x="2432" y="15038"/>
                  <a:pt x="2587" y="15111"/>
                  <a:pt x="2747" y="15111"/>
                </a:cubicBezTo>
                <a:cubicBezTo>
                  <a:pt x="2841" y="15111"/>
                  <a:pt x="2937" y="15086"/>
                  <a:pt x="3025" y="15034"/>
                </a:cubicBezTo>
                <a:lnTo>
                  <a:pt x="3978" y="14462"/>
                </a:lnTo>
                <a:lnTo>
                  <a:pt x="3978" y="14938"/>
                </a:lnTo>
                <a:cubicBezTo>
                  <a:pt x="3978" y="15093"/>
                  <a:pt x="4061" y="15260"/>
                  <a:pt x="4192" y="15355"/>
                </a:cubicBezTo>
                <a:lnTo>
                  <a:pt x="5442" y="16296"/>
                </a:lnTo>
                <a:lnTo>
                  <a:pt x="5752" y="17582"/>
                </a:lnTo>
                <a:cubicBezTo>
                  <a:pt x="5821" y="17867"/>
                  <a:pt x="6036" y="17992"/>
                  <a:pt x="6254" y="17992"/>
                </a:cubicBezTo>
                <a:cubicBezTo>
                  <a:pt x="6562" y="17992"/>
                  <a:pt x="6873" y="17741"/>
                  <a:pt x="6776" y="17343"/>
                </a:cubicBezTo>
                <a:lnTo>
                  <a:pt x="6430" y="15867"/>
                </a:lnTo>
                <a:cubicBezTo>
                  <a:pt x="6395" y="15748"/>
                  <a:pt x="6323" y="15641"/>
                  <a:pt x="6228" y="15569"/>
                </a:cubicBezTo>
                <a:lnTo>
                  <a:pt x="5037" y="14676"/>
                </a:lnTo>
                <a:lnTo>
                  <a:pt x="5037" y="13926"/>
                </a:lnTo>
                <a:lnTo>
                  <a:pt x="6859" y="13414"/>
                </a:lnTo>
                <a:lnTo>
                  <a:pt x="7847" y="14153"/>
                </a:lnTo>
                <a:lnTo>
                  <a:pt x="7847" y="15641"/>
                </a:lnTo>
                <a:cubicBezTo>
                  <a:pt x="7847" y="15855"/>
                  <a:pt x="7978" y="16046"/>
                  <a:pt x="8180" y="16129"/>
                </a:cubicBezTo>
                <a:lnTo>
                  <a:pt x="9609" y="16700"/>
                </a:lnTo>
                <a:lnTo>
                  <a:pt x="9609" y="17462"/>
                </a:lnTo>
                <a:cubicBezTo>
                  <a:pt x="9603" y="17814"/>
                  <a:pt x="9865" y="17989"/>
                  <a:pt x="10129" y="17989"/>
                </a:cubicBezTo>
                <a:cubicBezTo>
                  <a:pt x="10392" y="17989"/>
                  <a:pt x="10657" y="17814"/>
                  <a:pt x="10657" y="17462"/>
                </a:cubicBezTo>
                <a:lnTo>
                  <a:pt x="10657" y="16343"/>
                </a:lnTo>
                <a:cubicBezTo>
                  <a:pt x="10657" y="16129"/>
                  <a:pt x="10526" y="15938"/>
                  <a:pt x="10324" y="15855"/>
                </a:cubicBezTo>
                <a:lnTo>
                  <a:pt x="8907" y="15284"/>
                </a:lnTo>
                <a:lnTo>
                  <a:pt x="8907" y="13879"/>
                </a:lnTo>
                <a:cubicBezTo>
                  <a:pt x="8907" y="13712"/>
                  <a:pt x="8823" y="13557"/>
                  <a:pt x="8692" y="13462"/>
                </a:cubicBezTo>
                <a:lnTo>
                  <a:pt x="7502" y="12569"/>
                </a:lnTo>
                <a:lnTo>
                  <a:pt x="7502" y="10200"/>
                </a:lnTo>
                <a:lnTo>
                  <a:pt x="8550" y="10200"/>
                </a:lnTo>
                <a:lnTo>
                  <a:pt x="8550" y="11771"/>
                </a:lnTo>
                <a:cubicBezTo>
                  <a:pt x="8550" y="11938"/>
                  <a:pt x="8621" y="12093"/>
                  <a:pt x="8752" y="12200"/>
                </a:cubicBezTo>
                <a:lnTo>
                  <a:pt x="9943" y="13093"/>
                </a:lnTo>
                <a:lnTo>
                  <a:pt x="9943" y="14581"/>
                </a:lnTo>
                <a:cubicBezTo>
                  <a:pt x="9943" y="14819"/>
                  <a:pt x="10121" y="15034"/>
                  <a:pt x="10359" y="15093"/>
                </a:cubicBezTo>
                <a:lnTo>
                  <a:pt x="13110" y="15700"/>
                </a:lnTo>
                <a:lnTo>
                  <a:pt x="13110" y="16379"/>
                </a:lnTo>
                <a:lnTo>
                  <a:pt x="11979" y="16998"/>
                </a:lnTo>
                <a:cubicBezTo>
                  <a:pt x="11451" y="17282"/>
                  <a:pt x="11744" y="17998"/>
                  <a:pt x="12218" y="17998"/>
                </a:cubicBezTo>
                <a:cubicBezTo>
                  <a:pt x="12301" y="17998"/>
                  <a:pt x="12389" y="17976"/>
                  <a:pt x="12479" y="17927"/>
                </a:cubicBezTo>
                <a:lnTo>
                  <a:pt x="13884" y="17153"/>
                </a:lnTo>
                <a:cubicBezTo>
                  <a:pt x="14062" y="17058"/>
                  <a:pt x="14157" y="16879"/>
                  <a:pt x="14157" y="16689"/>
                </a:cubicBezTo>
                <a:lnTo>
                  <a:pt x="14157" y="15498"/>
                </a:lnTo>
                <a:lnTo>
                  <a:pt x="15146" y="14510"/>
                </a:lnTo>
                <a:lnTo>
                  <a:pt x="16205" y="15046"/>
                </a:lnTo>
                <a:cubicBezTo>
                  <a:pt x="16291" y="15086"/>
                  <a:pt x="16374" y="15104"/>
                  <a:pt x="16452" y="15104"/>
                </a:cubicBezTo>
                <a:cubicBezTo>
                  <a:pt x="16943" y="15104"/>
                  <a:pt x="17216" y="14383"/>
                  <a:pt x="16682" y="14105"/>
                </a:cubicBezTo>
                <a:lnTo>
                  <a:pt x="15277" y="13402"/>
                </a:lnTo>
                <a:cubicBezTo>
                  <a:pt x="15202" y="13363"/>
                  <a:pt x="15122" y="13345"/>
                  <a:pt x="15042" y="13345"/>
                </a:cubicBezTo>
                <a:cubicBezTo>
                  <a:pt x="14904" y="13345"/>
                  <a:pt x="14767" y="13400"/>
                  <a:pt x="14669" y="13498"/>
                </a:cubicBezTo>
                <a:lnTo>
                  <a:pt x="13467" y="14700"/>
                </a:lnTo>
                <a:lnTo>
                  <a:pt x="11002" y="14153"/>
                </a:lnTo>
                <a:lnTo>
                  <a:pt x="11002" y="13200"/>
                </a:lnTo>
                <a:lnTo>
                  <a:pt x="12431" y="12629"/>
                </a:lnTo>
                <a:cubicBezTo>
                  <a:pt x="13000" y="12397"/>
                  <a:pt x="12758" y="11597"/>
                  <a:pt x="12249" y="11597"/>
                </a:cubicBezTo>
                <a:cubicBezTo>
                  <a:pt x="12183" y="11597"/>
                  <a:pt x="12112" y="11610"/>
                  <a:pt x="12038" y="11640"/>
                </a:cubicBezTo>
                <a:lnTo>
                  <a:pt x="10550" y="12236"/>
                </a:lnTo>
                <a:lnTo>
                  <a:pt x="9585" y="11521"/>
                </a:lnTo>
                <a:lnTo>
                  <a:pt x="9585" y="10212"/>
                </a:lnTo>
                <a:lnTo>
                  <a:pt x="15050" y="10200"/>
                </a:lnTo>
                <a:cubicBezTo>
                  <a:pt x="16598" y="10200"/>
                  <a:pt x="17896" y="8997"/>
                  <a:pt x="18027" y="7449"/>
                </a:cubicBezTo>
                <a:cubicBezTo>
                  <a:pt x="18158" y="5902"/>
                  <a:pt x="17063" y="4509"/>
                  <a:pt x="15527" y="4258"/>
                </a:cubicBezTo>
                <a:cubicBezTo>
                  <a:pt x="15294" y="3001"/>
                  <a:pt x="14190" y="2119"/>
                  <a:pt x="12955" y="2119"/>
                </a:cubicBezTo>
                <a:cubicBezTo>
                  <a:pt x="12797" y="2119"/>
                  <a:pt x="12638" y="2133"/>
                  <a:pt x="12479" y="2163"/>
                </a:cubicBezTo>
                <a:cubicBezTo>
                  <a:pt x="12013" y="1240"/>
                  <a:pt x="11087" y="714"/>
                  <a:pt x="10129" y="714"/>
                </a:cubicBezTo>
                <a:cubicBezTo>
                  <a:pt x="9691" y="714"/>
                  <a:pt x="9246" y="824"/>
                  <a:pt x="8835" y="1056"/>
                </a:cubicBezTo>
                <a:cubicBezTo>
                  <a:pt x="8752" y="972"/>
                  <a:pt x="8669" y="901"/>
                  <a:pt x="8585" y="829"/>
                </a:cubicBezTo>
                <a:cubicBezTo>
                  <a:pt x="7878" y="258"/>
                  <a:pt x="7069" y="0"/>
                  <a:pt x="6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nvGrpSpPr>
          <p:cNvPr id="1301" name="Google Shape;1301;p99"/>
          <p:cNvGrpSpPr/>
          <p:nvPr/>
        </p:nvGrpSpPr>
        <p:grpSpPr>
          <a:xfrm>
            <a:off x="7996363" y="3889025"/>
            <a:ext cx="451250" cy="448300"/>
            <a:chOff x="6002988" y="3478400"/>
            <a:chExt cx="451250" cy="448300"/>
          </a:xfrm>
        </p:grpSpPr>
        <p:sp>
          <p:nvSpPr>
            <p:cNvPr id="1302" name="Google Shape;1302;p99"/>
            <p:cNvSpPr/>
            <p:nvPr/>
          </p:nvSpPr>
          <p:spPr>
            <a:xfrm>
              <a:off x="6146738" y="3478400"/>
              <a:ext cx="307500" cy="448300"/>
            </a:xfrm>
            <a:custGeom>
              <a:avLst/>
              <a:gdLst/>
              <a:ahLst/>
              <a:cxnLst/>
              <a:rect l="l" t="t" r="r" b="b"/>
              <a:pathLst>
                <a:path w="12300" h="17932" extrusionOk="0">
                  <a:moveTo>
                    <a:pt x="1144" y="2894"/>
                  </a:moveTo>
                  <a:cubicBezTo>
                    <a:pt x="1656" y="3001"/>
                    <a:pt x="2382" y="3227"/>
                    <a:pt x="2930" y="3763"/>
                  </a:cubicBezTo>
                  <a:cubicBezTo>
                    <a:pt x="3466" y="4299"/>
                    <a:pt x="3692" y="5025"/>
                    <a:pt x="3799" y="5549"/>
                  </a:cubicBezTo>
                  <a:cubicBezTo>
                    <a:pt x="3275" y="5442"/>
                    <a:pt x="2549" y="5216"/>
                    <a:pt x="2013" y="4680"/>
                  </a:cubicBezTo>
                  <a:cubicBezTo>
                    <a:pt x="1477" y="4144"/>
                    <a:pt x="1239" y="3418"/>
                    <a:pt x="1144" y="2894"/>
                  </a:cubicBezTo>
                  <a:close/>
                  <a:moveTo>
                    <a:pt x="7252" y="1061"/>
                  </a:moveTo>
                  <a:cubicBezTo>
                    <a:pt x="7097" y="1811"/>
                    <a:pt x="7025" y="2585"/>
                    <a:pt x="7025" y="3347"/>
                  </a:cubicBezTo>
                  <a:cubicBezTo>
                    <a:pt x="7025" y="4109"/>
                    <a:pt x="7097" y="4871"/>
                    <a:pt x="7252" y="5633"/>
                  </a:cubicBezTo>
                  <a:lnTo>
                    <a:pt x="5049" y="5633"/>
                  </a:lnTo>
                  <a:cubicBezTo>
                    <a:pt x="5204" y="4871"/>
                    <a:pt x="5275" y="4109"/>
                    <a:pt x="5275" y="3347"/>
                  </a:cubicBezTo>
                  <a:cubicBezTo>
                    <a:pt x="5275" y="2585"/>
                    <a:pt x="5204" y="1811"/>
                    <a:pt x="5049" y="1061"/>
                  </a:cubicBezTo>
                  <a:close/>
                  <a:moveTo>
                    <a:pt x="11157" y="8526"/>
                  </a:moveTo>
                  <a:lnTo>
                    <a:pt x="11157" y="8526"/>
                  </a:lnTo>
                  <a:cubicBezTo>
                    <a:pt x="11062" y="9038"/>
                    <a:pt x="10824" y="9764"/>
                    <a:pt x="10288" y="10300"/>
                  </a:cubicBezTo>
                  <a:lnTo>
                    <a:pt x="10300" y="10300"/>
                  </a:lnTo>
                  <a:cubicBezTo>
                    <a:pt x="9764" y="10824"/>
                    <a:pt x="9038" y="11062"/>
                    <a:pt x="8514" y="11169"/>
                  </a:cubicBezTo>
                  <a:cubicBezTo>
                    <a:pt x="8609" y="10657"/>
                    <a:pt x="8847" y="9919"/>
                    <a:pt x="9371" y="9395"/>
                  </a:cubicBezTo>
                  <a:cubicBezTo>
                    <a:pt x="9907" y="8859"/>
                    <a:pt x="10645" y="8621"/>
                    <a:pt x="11157" y="8526"/>
                  </a:cubicBezTo>
                  <a:close/>
                  <a:moveTo>
                    <a:pt x="7252" y="6680"/>
                  </a:moveTo>
                  <a:cubicBezTo>
                    <a:pt x="7097" y="7430"/>
                    <a:pt x="7025" y="8192"/>
                    <a:pt x="7025" y="8954"/>
                  </a:cubicBezTo>
                  <a:cubicBezTo>
                    <a:pt x="7025" y="9728"/>
                    <a:pt x="7097" y="10490"/>
                    <a:pt x="7252" y="11240"/>
                  </a:cubicBezTo>
                  <a:lnTo>
                    <a:pt x="5049" y="11240"/>
                  </a:lnTo>
                  <a:cubicBezTo>
                    <a:pt x="5204" y="10490"/>
                    <a:pt x="5275" y="9728"/>
                    <a:pt x="5275" y="8954"/>
                  </a:cubicBezTo>
                  <a:cubicBezTo>
                    <a:pt x="5275" y="8192"/>
                    <a:pt x="5204" y="7430"/>
                    <a:pt x="5049" y="6680"/>
                  </a:cubicBezTo>
                  <a:close/>
                  <a:moveTo>
                    <a:pt x="1144" y="14134"/>
                  </a:moveTo>
                  <a:lnTo>
                    <a:pt x="1144" y="14134"/>
                  </a:lnTo>
                  <a:cubicBezTo>
                    <a:pt x="1656" y="14241"/>
                    <a:pt x="2382" y="14467"/>
                    <a:pt x="2930" y="15003"/>
                  </a:cubicBezTo>
                  <a:cubicBezTo>
                    <a:pt x="3466" y="15539"/>
                    <a:pt x="3692" y="16265"/>
                    <a:pt x="3799" y="16789"/>
                  </a:cubicBezTo>
                  <a:cubicBezTo>
                    <a:pt x="3275" y="16693"/>
                    <a:pt x="2549" y="16455"/>
                    <a:pt x="2013" y="15920"/>
                  </a:cubicBezTo>
                  <a:cubicBezTo>
                    <a:pt x="1477" y="15384"/>
                    <a:pt x="1239" y="14657"/>
                    <a:pt x="1144" y="14134"/>
                  </a:cubicBezTo>
                  <a:close/>
                  <a:moveTo>
                    <a:pt x="7252" y="12300"/>
                  </a:moveTo>
                  <a:cubicBezTo>
                    <a:pt x="7097" y="13050"/>
                    <a:pt x="7025" y="13812"/>
                    <a:pt x="7025" y="14574"/>
                  </a:cubicBezTo>
                  <a:cubicBezTo>
                    <a:pt x="7025" y="15348"/>
                    <a:pt x="7097" y="16110"/>
                    <a:pt x="7252" y="16860"/>
                  </a:cubicBezTo>
                  <a:lnTo>
                    <a:pt x="5049" y="16860"/>
                  </a:lnTo>
                  <a:cubicBezTo>
                    <a:pt x="5204" y="16110"/>
                    <a:pt x="5275" y="15348"/>
                    <a:pt x="5275" y="14574"/>
                  </a:cubicBezTo>
                  <a:cubicBezTo>
                    <a:pt x="5275" y="13812"/>
                    <a:pt x="5204" y="13050"/>
                    <a:pt x="5049" y="12300"/>
                  </a:cubicBezTo>
                  <a:close/>
                  <a:moveTo>
                    <a:pt x="4394" y="1"/>
                  </a:moveTo>
                  <a:cubicBezTo>
                    <a:pt x="4108" y="1"/>
                    <a:pt x="3870" y="251"/>
                    <a:pt x="3870" y="537"/>
                  </a:cubicBezTo>
                  <a:cubicBezTo>
                    <a:pt x="3870" y="584"/>
                    <a:pt x="3882" y="620"/>
                    <a:pt x="3882" y="668"/>
                  </a:cubicBezTo>
                  <a:cubicBezTo>
                    <a:pt x="4108" y="1537"/>
                    <a:pt x="4228" y="2442"/>
                    <a:pt x="4228" y="3347"/>
                  </a:cubicBezTo>
                  <a:lnTo>
                    <a:pt x="4228" y="3728"/>
                  </a:lnTo>
                  <a:cubicBezTo>
                    <a:pt x="4073" y="3466"/>
                    <a:pt x="3882" y="3227"/>
                    <a:pt x="3668" y="3025"/>
                  </a:cubicBezTo>
                  <a:cubicBezTo>
                    <a:pt x="2465" y="1823"/>
                    <a:pt x="632" y="1763"/>
                    <a:pt x="548" y="1763"/>
                  </a:cubicBezTo>
                  <a:cubicBezTo>
                    <a:pt x="542" y="1763"/>
                    <a:pt x="535" y="1763"/>
                    <a:pt x="528" y="1763"/>
                  </a:cubicBezTo>
                  <a:cubicBezTo>
                    <a:pt x="239" y="1763"/>
                    <a:pt x="1" y="2008"/>
                    <a:pt x="13" y="2299"/>
                  </a:cubicBezTo>
                  <a:cubicBezTo>
                    <a:pt x="13" y="2382"/>
                    <a:pt x="60" y="4216"/>
                    <a:pt x="1263" y="5430"/>
                  </a:cubicBezTo>
                  <a:cubicBezTo>
                    <a:pt x="2144" y="6299"/>
                    <a:pt x="3346" y="6561"/>
                    <a:pt x="3977" y="6645"/>
                  </a:cubicBezTo>
                  <a:cubicBezTo>
                    <a:pt x="4335" y="8300"/>
                    <a:pt x="4299" y="10014"/>
                    <a:pt x="3894" y="11645"/>
                  </a:cubicBezTo>
                  <a:cubicBezTo>
                    <a:pt x="3870" y="11729"/>
                    <a:pt x="3870" y="11824"/>
                    <a:pt x="3894" y="11907"/>
                  </a:cubicBezTo>
                  <a:cubicBezTo>
                    <a:pt x="4108" y="12788"/>
                    <a:pt x="4228" y="13681"/>
                    <a:pt x="4228" y="14586"/>
                  </a:cubicBezTo>
                  <a:lnTo>
                    <a:pt x="4228" y="14967"/>
                  </a:lnTo>
                  <a:cubicBezTo>
                    <a:pt x="4073" y="14717"/>
                    <a:pt x="3882" y="14479"/>
                    <a:pt x="3680" y="14265"/>
                  </a:cubicBezTo>
                  <a:cubicBezTo>
                    <a:pt x="2477" y="13062"/>
                    <a:pt x="632" y="13003"/>
                    <a:pt x="548" y="13003"/>
                  </a:cubicBezTo>
                  <a:cubicBezTo>
                    <a:pt x="251" y="13003"/>
                    <a:pt x="1" y="13241"/>
                    <a:pt x="13" y="13538"/>
                  </a:cubicBezTo>
                  <a:cubicBezTo>
                    <a:pt x="13" y="13622"/>
                    <a:pt x="72" y="15467"/>
                    <a:pt x="1275" y="16670"/>
                  </a:cubicBezTo>
                  <a:cubicBezTo>
                    <a:pt x="2477" y="17872"/>
                    <a:pt x="4311" y="17932"/>
                    <a:pt x="4394" y="17932"/>
                  </a:cubicBezTo>
                  <a:lnTo>
                    <a:pt x="7907" y="17932"/>
                  </a:lnTo>
                  <a:cubicBezTo>
                    <a:pt x="8204" y="17932"/>
                    <a:pt x="8442" y="17694"/>
                    <a:pt x="8430" y="17396"/>
                  </a:cubicBezTo>
                  <a:cubicBezTo>
                    <a:pt x="8430" y="17348"/>
                    <a:pt x="8430" y="17313"/>
                    <a:pt x="8419" y="17265"/>
                  </a:cubicBezTo>
                  <a:cubicBezTo>
                    <a:pt x="8002" y="15634"/>
                    <a:pt x="7978" y="13919"/>
                    <a:pt x="8335" y="12276"/>
                  </a:cubicBezTo>
                  <a:cubicBezTo>
                    <a:pt x="8966" y="12193"/>
                    <a:pt x="10169" y="11919"/>
                    <a:pt x="11038" y="11050"/>
                  </a:cubicBezTo>
                  <a:cubicBezTo>
                    <a:pt x="12240" y="9847"/>
                    <a:pt x="12300" y="8002"/>
                    <a:pt x="12300" y="7919"/>
                  </a:cubicBezTo>
                  <a:cubicBezTo>
                    <a:pt x="12300" y="7628"/>
                    <a:pt x="12073" y="7382"/>
                    <a:pt x="11785" y="7382"/>
                  </a:cubicBezTo>
                  <a:cubicBezTo>
                    <a:pt x="11778" y="7382"/>
                    <a:pt x="11771" y="7382"/>
                    <a:pt x="11764" y="7383"/>
                  </a:cubicBezTo>
                  <a:cubicBezTo>
                    <a:pt x="11681" y="7383"/>
                    <a:pt x="9847" y="7430"/>
                    <a:pt x="8633" y="8633"/>
                  </a:cubicBezTo>
                  <a:cubicBezTo>
                    <a:pt x="8419" y="8847"/>
                    <a:pt x="8240" y="9085"/>
                    <a:pt x="8085" y="9347"/>
                  </a:cubicBezTo>
                  <a:lnTo>
                    <a:pt x="8085" y="8954"/>
                  </a:lnTo>
                  <a:cubicBezTo>
                    <a:pt x="8085" y="8061"/>
                    <a:pt x="8192" y="7157"/>
                    <a:pt x="8419" y="6275"/>
                  </a:cubicBezTo>
                  <a:cubicBezTo>
                    <a:pt x="8442" y="6192"/>
                    <a:pt x="8442" y="6109"/>
                    <a:pt x="8419" y="6025"/>
                  </a:cubicBezTo>
                  <a:cubicBezTo>
                    <a:pt x="7978" y="4263"/>
                    <a:pt x="7978" y="2418"/>
                    <a:pt x="8419" y="668"/>
                  </a:cubicBezTo>
                  <a:cubicBezTo>
                    <a:pt x="8430" y="620"/>
                    <a:pt x="8442" y="584"/>
                    <a:pt x="8442" y="537"/>
                  </a:cubicBezTo>
                  <a:cubicBezTo>
                    <a:pt x="8442" y="251"/>
                    <a:pt x="8204" y="1"/>
                    <a:pt x="79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03" name="Google Shape;1303;p99"/>
            <p:cNvSpPr/>
            <p:nvPr/>
          </p:nvSpPr>
          <p:spPr>
            <a:xfrm>
              <a:off x="6002988" y="3618900"/>
              <a:ext cx="212550" cy="307200"/>
            </a:xfrm>
            <a:custGeom>
              <a:avLst/>
              <a:gdLst/>
              <a:ahLst/>
              <a:cxnLst/>
              <a:rect l="l" t="t" r="r" b="b"/>
              <a:pathLst>
                <a:path w="8502" h="12288" extrusionOk="0">
                  <a:moveTo>
                    <a:pt x="7370" y="2894"/>
                  </a:moveTo>
                  <a:lnTo>
                    <a:pt x="7370" y="2894"/>
                  </a:lnTo>
                  <a:cubicBezTo>
                    <a:pt x="7263" y="3406"/>
                    <a:pt x="7025" y="4144"/>
                    <a:pt x="6501" y="4668"/>
                  </a:cubicBezTo>
                  <a:cubicBezTo>
                    <a:pt x="5965" y="5204"/>
                    <a:pt x="5239" y="5442"/>
                    <a:pt x="4715" y="5537"/>
                  </a:cubicBezTo>
                  <a:cubicBezTo>
                    <a:pt x="4810" y="5025"/>
                    <a:pt x="5048" y="4287"/>
                    <a:pt x="5584" y="3751"/>
                  </a:cubicBezTo>
                  <a:lnTo>
                    <a:pt x="5584" y="3763"/>
                  </a:lnTo>
                  <a:cubicBezTo>
                    <a:pt x="6108" y="3227"/>
                    <a:pt x="6846" y="3001"/>
                    <a:pt x="7370" y="2894"/>
                  </a:cubicBezTo>
                  <a:close/>
                  <a:moveTo>
                    <a:pt x="3441" y="1060"/>
                  </a:moveTo>
                  <a:cubicBezTo>
                    <a:pt x="3155" y="2560"/>
                    <a:pt x="3155" y="4108"/>
                    <a:pt x="3441" y="5620"/>
                  </a:cubicBezTo>
                  <a:lnTo>
                    <a:pt x="1250" y="5620"/>
                  </a:lnTo>
                  <a:cubicBezTo>
                    <a:pt x="1548" y="4108"/>
                    <a:pt x="1548" y="2560"/>
                    <a:pt x="1250" y="1060"/>
                  </a:cubicBezTo>
                  <a:close/>
                  <a:moveTo>
                    <a:pt x="3441" y="6680"/>
                  </a:moveTo>
                  <a:cubicBezTo>
                    <a:pt x="3155" y="8180"/>
                    <a:pt x="3155" y="9728"/>
                    <a:pt x="3441" y="11240"/>
                  </a:cubicBezTo>
                  <a:lnTo>
                    <a:pt x="1250" y="11240"/>
                  </a:lnTo>
                  <a:cubicBezTo>
                    <a:pt x="1548" y="9728"/>
                    <a:pt x="1548" y="8180"/>
                    <a:pt x="1250" y="6680"/>
                  </a:cubicBezTo>
                  <a:close/>
                  <a:moveTo>
                    <a:pt x="595" y="1"/>
                  </a:moveTo>
                  <a:cubicBezTo>
                    <a:pt x="250" y="1"/>
                    <a:pt x="0" y="322"/>
                    <a:pt x="83" y="655"/>
                  </a:cubicBezTo>
                  <a:cubicBezTo>
                    <a:pt x="524" y="2418"/>
                    <a:pt x="524" y="4251"/>
                    <a:pt x="83" y="6013"/>
                  </a:cubicBezTo>
                  <a:cubicBezTo>
                    <a:pt x="60" y="6097"/>
                    <a:pt x="60" y="6192"/>
                    <a:pt x="83" y="6275"/>
                  </a:cubicBezTo>
                  <a:cubicBezTo>
                    <a:pt x="524" y="8025"/>
                    <a:pt x="524" y="9871"/>
                    <a:pt x="83" y="11633"/>
                  </a:cubicBezTo>
                  <a:cubicBezTo>
                    <a:pt x="0" y="11966"/>
                    <a:pt x="250" y="12288"/>
                    <a:pt x="595" y="12288"/>
                  </a:cubicBezTo>
                  <a:lnTo>
                    <a:pt x="4108" y="12288"/>
                  </a:lnTo>
                  <a:cubicBezTo>
                    <a:pt x="4453" y="12288"/>
                    <a:pt x="4703" y="11966"/>
                    <a:pt x="4620" y="11633"/>
                  </a:cubicBezTo>
                  <a:lnTo>
                    <a:pt x="4620" y="11633"/>
                  </a:lnTo>
                  <a:lnTo>
                    <a:pt x="4620" y="11645"/>
                  </a:lnTo>
                  <a:cubicBezTo>
                    <a:pt x="4203" y="10002"/>
                    <a:pt x="4167" y="8287"/>
                    <a:pt x="4524" y="6644"/>
                  </a:cubicBezTo>
                  <a:cubicBezTo>
                    <a:pt x="5155" y="6561"/>
                    <a:pt x="6370" y="6287"/>
                    <a:pt x="7239" y="5418"/>
                  </a:cubicBezTo>
                  <a:cubicBezTo>
                    <a:pt x="8442" y="4215"/>
                    <a:pt x="8489" y="2370"/>
                    <a:pt x="8489" y="2287"/>
                  </a:cubicBezTo>
                  <a:cubicBezTo>
                    <a:pt x="8501" y="1989"/>
                    <a:pt x="8251" y="1751"/>
                    <a:pt x="7953" y="1751"/>
                  </a:cubicBezTo>
                  <a:cubicBezTo>
                    <a:pt x="7882" y="1751"/>
                    <a:pt x="6037" y="1810"/>
                    <a:pt x="4834" y="3013"/>
                  </a:cubicBezTo>
                  <a:cubicBezTo>
                    <a:pt x="4620" y="3227"/>
                    <a:pt x="4429" y="3465"/>
                    <a:pt x="4286" y="3715"/>
                  </a:cubicBezTo>
                  <a:lnTo>
                    <a:pt x="4286" y="3334"/>
                  </a:lnTo>
                  <a:cubicBezTo>
                    <a:pt x="4286" y="2430"/>
                    <a:pt x="4393" y="1537"/>
                    <a:pt x="4620" y="655"/>
                  </a:cubicBezTo>
                  <a:cubicBezTo>
                    <a:pt x="4703" y="322"/>
                    <a:pt x="4453" y="1"/>
                    <a:pt x="41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sp>
        <p:nvSpPr>
          <p:cNvPr id="1304" name="Google Shape;1304;p99"/>
          <p:cNvSpPr/>
          <p:nvPr/>
        </p:nvSpPr>
        <p:spPr>
          <a:xfrm>
            <a:off x="7994113" y="2701763"/>
            <a:ext cx="455750" cy="449500"/>
          </a:xfrm>
          <a:custGeom>
            <a:avLst/>
            <a:gdLst/>
            <a:ahLst/>
            <a:cxnLst/>
            <a:rect l="l" t="t" r="r" b="b"/>
            <a:pathLst>
              <a:path w="18230" h="17980" extrusionOk="0">
                <a:moveTo>
                  <a:pt x="9114" y="2451"/>
                </a:moveTo>
                <a:cubicBezTo>
                  <a:pt x="9377" y="2451"/>
                  <a:pt x="9639" y="2626"/>
                  <a:pt x="9633" y="2978"/>
                </a:cubicBezTo>
                <a:lnTo>
                  <a:pt x="9633" y="6490"/>
                </a:lnTo>
                <a:cubicBezTo>
                  <a:pt x="9633" y="6788"/>
                  <a:pt x="9407" y="7026"/>
                  <a:pt x="9109" y="7026"/>
                </a:cubicBezTo>
                <a:cubicBezTo>
                  <a:pt x="8823" y="7026"/>
                  <a:pt x="8585" y="6788"/>
                  <a:pt x="8585" y="6490"/>
                </a:cubicBezTo>
                <a:lnTo>
                  <a:pt x="8585" y="2978"/>
                </a:lnTo>
                <a:cubicBezTo>
                  <a:pt x="8585" y="2626"/>
                  <a:pt x="8850" y="2451"/>
                  <a:pt x="9114" y="2451"/>
                </a:cubicBezTo>
                <a:close/>
                <a:moveTo>
                  <a:pt x="3842" y="4284"/>
                </a:moveTo>
                <a:cubicBezTo>
                  <a:pt x="4105" y="4284"/>
                  <a:pt x="4370" y="4460"/>
                  <a:pt x="4370" y="4811"/>
                </a:cubicBezTo>
                <a:lnTo>
                  <a:pt x="4370" y="8323"/>
                </a:lnTo>
                <a:cubicBezTo>
                  <a:pt x="4370" y="8609"/>
                  <a:pt x="4132" y="8847"/>
                  <a:pt x="3846" y="8847"/>
                </a:cubicBezTo>
                <a:cubicBezTo>
                  <a:pt x="3549" y="8847"/>
                  <a:pt x="3323" y="8609"/>
                  <a:pt x="3323" y="8323"/>
                </a:cubicBezTo>
                <a:lnTo>
                  <a:pt x="3323" y="4811"/>
                </a:lnTo>
                <a:cubicBezTo>
                  <a:pt x="3317" y="4460"/>
                  <a:pt x="3579" y="4284"/>
                  <a:pt x="3842" y="4284"/>
                </a:cubicBezTo>
                <a:close/>
                <a:moveTo>
                  <a:pt x="14382" y="4284"/>
                </a:moveTo>
                <a:cubicBezTo>
                  <a:pt x="14645" y="4284"/>
                  <a:pt x="14907" y="4460"/>
                  <a:pt x="14907" y="4811"/>
                </a:cubicBezTo>
                <a:lnTo>
                  <a:pt x="14907" y="8323"/>
                </a:lnTo>
                <a:cubicBezTo>
                  <a:pt x="14907" y="8609"/>
                  <a:pt x="14669" y="8847"/>
                  <a:pt x="14384" y="8847"/>
                </a:cubicBezTo>
                <a:cubicBezTo>
                  <a:pt x="14086" y="8847"/>
                  <a:pt x="13860" y="8609"/>
                  <a:pt x="13848" y="8323"/>
                </a:cubicBezTo>
                <a:lnTo>
                  <a:pt x="13848" y="4811"/>
                </a:lnTo>
                <a:cubicBezTo>
                  <a:pt x="13854" y="4460"/>
                  <a:pt x="14119" y="4284"/>
                  <a:pt x="14382" y="4284"/>
                </a:cubicBezTo>
                <a:close/>
                <a:moveTo>
                  <a:pt x="1739" y="12586"/>
                </a:moveTo>
                <a:lnTo>
                  <a:pt x="1739" y="12586"/>
                </a:lnTo>
                <a:cubicBezTo>
                  <a:pt x="2692" y="13003"/>
                  <a:pt x="3311" y="13955"/>
                  <a:pt x="3323" y="15003"/>
                </a:cubicBezTo>
                <a:lnTo>
                  <a:pt x="3323" y="16932"/>
                </a:lnTo>
                <a:lnTo>
                  <a:pt x="2263" y="16932"/>
                </a:lnTo>
                <a:lnTo>
                  <a:pt x="2263" y="15003"/>
                </a:lnTo>
                <a:cubicBezTo>
                  <a:pt x="2263" y="14169"/>
                  <a:pt x="2084" y="13348"/>
                  <a:pt x="1739" y="12586"/>
                </a:cubicBezTo>
                <a:close/>
                <a:moveTo>
                  <a:pt x="7002" y="11181"/>
                </a:moveTo>
                <a:lnTo>
                  <a:pt x="7002" y="11181"/>
                </a:lnTo>
                <a:cubicBezTo>
                  <a:pt x="7966" y="11598"/>
                  <a:pt x="8585" y="12538"/>
                  <a:pt x="8585" y="13586"/>
                </a:cubicBezTo>
                <a:lnTo>
                  <a:pt x="8585" y="16932"/>
                </a:lnTo>
                <a:lnTo>
                  <a:pt x="7537" y="16932"/>
                </a:lnTo>
                <a:lnTo>
                  <a:pt x="7537" y="13586"/>
                </a:lnTo>
                <a:cubicBezTo>
                  <a:pt x="7526" y="12753"/>
                  <a:pt x="7347" y="11931"/>
                  <a:pt x="7002" y="11181"/>
                </a:cubicBezTo>
                <a:close/>
                <a:moveTo>
                  <a:pt x="11216" y="11181"/>
                </a:moveTo>
                <a:lnTo>
                  <a:pt x="11216" y="11181"/>
                </a:lnTo>
                <a:cubicBezTo>
                  <a:pt x="10871" y="11931"/>
                  <a:pt x="10693" y="12753"/>
                  <a:pt x="10693" y="13586"/>
                </a:cubicBezTo>
                <a:lnTo>
                  <a:pt x="10693" y="16932"/>
                </a:lnTo>
                <a:lnTo>
                  <a:pt x="9633" y="16932"/>
                </a:lnTo>
                <a:lnTo>
                  <a:pt x="9633" y="13586"/>
                </a:lnTo>
                <a:cubicBezTo>
                  <a:pt x="9633" y="12538"/>
                  <a:pt x="10252" y="11598"/>
                  <a:pt x="11216" y="11181"/>
                </a:cubicBezTo>
                <a:close/>
                <a:moveTo>
                  <a:pt x="16491" y="12586"/>
                </a:moveTo>
                <a:lnTo>
                  <a:pt x="16491" y="12586"/>
                </a:lnTo>
                <a:cubicBezTo>
                  <a:pt x="16146" y="13348"/>
                  <a:pt x="15967" y="14169"/>
                  <a:pt x="15955" y="15003"/>
                </a:cubicBezTo>
                <a:lnTo>
                  <a:pt x="15955" y="16932"/>
                </a:lnTo>
                <a:lnTo>
                  <a:pt x="14907" y="16932"/>
                </a:lnTo>
                <a:lnTo>
                  <a:pt x="14907" y="15003"/>
                </a:lnTo>
                <a:cubicBezTo>
                  <a:pt x="14907" y="13955"/>
                  <a:pt x="15527" y="13003"/>
                  <a:pt x="16491" y="12586"/>
                </a:cubicBezTo>
                <a:close/>
                <a:moveTo>
                  <a:pt x="9123" y="1"/>
                </a:moveTo>
                <a:cubicBezTo>
                  <a:pt x="8835" y="1"/>
                  <a:pt x="8597" y="234"/>
                  <a:pt x="8597" y="525"/>
                </a:cubicBezTo>
                <a:lnTo>
                  <a:pt x="8597" y="1489"/>
                </a:lnTo>
                <a:cubicBezTo>
                  <a:pt x="7966" y="1716"/>
                  <a:pt x="7537" y="2311"/>
                  <a:pt x="7537" y="2978"/>
                </a:cubicBezTo>
                <a:lnTo>
                  <a:pt x="7537" y="6502"/>
                </a:lnTo>
                <a:cubicBezTo>
                  <a:pt x="7537" y="7169"/>
                  <a:pt x="7966" y="7764"/>
                  <a:pt x="8597" y="7990"/>
                </a:cubicBezTo>
                <a:lnTo>
                  <a:pt x="8597" y="11014"/>
                </a:lnTo>
                <a:cubicBezTo>
                  <a:pt x="7895" y="10300"/>
                  <a:pt x="6954" y="9907"/>
                  <a:pt x="5954" y="9907"/>
                </a:cubicBezTo>
                <a:cubicBezTo>
                  <a:pt x="5525" y="9907"/>
                  <a:pt x="5275" y="10395"/>
                  <a:pt x="5537" y="10740"/>
                </a:cubicBezTo>
                <a:cubicBezTo>
                  <a:pt x="6156" y="11562"/>
                  <a:pt x="6490" y="12562"/>
                  <a:pt x="6490" y="13586"/>
                </a:cubicBezTo>
                <a:lnTo>
                  <a:pt x="6490" y="16932"/>
                </a:lnTo>
                <a:lnTo>
                  <a:pt x="4370" y="16932"/>
                </a:lnTo>
                <a:lnTo>
                  <a:pt x="4370" y="9812"/>
                </a:lnTo>
                <a:cubicBezTo>
                  <a:pt x="5001" y="9586"/>
                  <a:pt x="5418" y="8990"/>
                  <a:pt x="5430" y="8323"/>
                </a:cubicBezTo>
                <a:lnTo>
                  <a:pt x="5430" y="4811"/>
                </a:lnTo>
                <a:cubicBezTo>
                  <a:pt x="5418" y="4144"/>
                  <a:pt x="5001" y="3549"/>
                  <a:pt x="4370" y="3323"/>
                </a:cubicBezTo>
                <a:lnTo>
                  <a:pt x="4370" y="2370"/>
                </a:lnTo>
                <a:cubicBezTo>
                  <a:pt x="4370" y="2085"/>
                  <a:pt x="4156" y="1846"/>
                  <a:pt x="3870" y="1823"/>
                </a:cubicBezTo>
                <a:cubicBezTo>
                  <a:pt x="3863" y="1822"/>
                  <a:pt x="3856" y="1822"/>
                  <a:pt x="3849" y="1822"/>
                </a:cubicBezTo>
                <a:cubicBezTo>
                  <a:pt x="3560" y="1822"/>
                  <a:pt x="3311" y="2056"/>
                  <a:pt x="3311" y="2347"/>
                </a:cubicBezTo>
                <a:lnTo>
                  <a:pt x="3311" y="3323"/>
                </a:lnTo>
                <a:cubicBezTo>
                  <a:pt x="2692" y="3549"/>
                  <a:pt x="2263" y="4144"/>
                  <a:pt x="2263" y="4811"/>
                </a:cubicBezTo>
                <a:lnTo>
                  <a:pt x="2263" y="8323"/>
                </a:lnTo>
                <a:cubicBezTo>
                  <a:pt x="2263" y="8990"/>
                  <a:pt x="2692" y="9586"/>
                  <a:pt x="3311" y="9812"/>
                </a:cubicBezTo>
                <a:lnTo>
                  <a:pt x="3311" y="12419"/>
                </a:lnTo>
                <a:cubicBezTo>
                  <a:pt x="2630" y="11715"/>
                  <a:pt x="1706" y="11312"/>
                  <a:pt x="722" y="11312"/>
                </a:cubicBezTo>
                <a:cubicBezTo>
                  <a:pt x="708" y="11312"/>
                  <a:pt x="694" y="11312"/>
                  <a:pt x="679" y="11312"/>
                </a:cubicBezTo>
                <a:cubicBezTo>
                  <a:pt x="251" y="11312"/>
                  <a:pt x="1" y="11800"/>
                  <a:pt x="263" y="12145"/>
                </a:cubicBezTo>
                <a:cubicBezTo>
                  <a:pt x="882" y="12967"/>
                  <a:pt x="1203" y="13967"/>
                  <a:pt x="1203" y="14991"/>
                </a:cubicBezTo>
                <a:lnTo>
                  <a:pt x="1203" y="16932"/>
                </a:lnTo>
                <a:lnTo>
                  <a:pt x="656" y="16932"/>
                </a:lnTo>
                <a:cubicBezTo>
                  <a:pt x="382" y="16932"/>
                  <a:pt x="144" y="17146"/>
                  <a:pt x="120" y="17432"/>
                </a:cubicBezTo>
                <a:cubicBezTo>
                  <a:pt x="108" y="17729"/>
                  <a:pt x="346" y="17979"/>
                  <a:pt x="656" y="17979"/>
                </a:cubicBezTo>
                <a:lnTo>
                  <a:pt x="17586" y="17979"/>
                </a:lnTo>
                <a:cubicBezTo>
                  <a:pt x="17884" y="17979"/>
                  <a:pt x="18122" y="17729"/>
                  <a:pt x="18110" y="17432"/>
                </a:cubicBezTo>
                <a:cubicBezTo>
                  <a:pt x="18086" y="17146"/>
                  <a:pt x="17848" y="16920"/>
                  <a:pt x="17562" y="16920"/>
                </a:cubicBezTo>
                <a:lnTo>
                  <a:pt x="17562" y="16932"/>
                </a:lnTo>
                <a:lnTo>
                  <a:pt x="17027" y="16932"/>
                </a:lnTo>
                <a:lnTo>
                  <a:pt x="17027" y="15003"/>
                </a:lnTo>
                <a:cubicBezTo>
                  <a:pt x="17027" y="13979"/>
                  <a:pt x="17348" y="12979"/>
                  <a:pt x="17967" y="12157"/>
                </a:cubicBezTo>
                <a:cubicBezTo>
                  <a:pt x="18229" y="11812"/>
                  <a:pt x="17979" y="11312"/>
                  <a:pt x="17551" y="11312"/>
                </a:cubicBezTo>
                <a:cubicBezTo>
                  <a:pt x="16562" y="11312"/>
                  <a:pt x="15610" y="11717"/>
                  <a:pt x="14919" y="12419"/>
                </a:cubicBezTo>
                <a:lnTo>
                  <a:pt x="14919" y="9824"/>
                </a:lnTo>
                <a:cubicBezTo>
                  <a:pt x="15538" y="9597"/>
                  <a:pt x="15967" y="9002"/>
                  <a:pt x="15967" y="8335"/>
                </a:cubicBezTo>
                <a:lnTo>
                  <a:pt x="15967" y="4811"/>
                </a:lnTo>
                <a:cubicBezTo>
                  <a:pt x="15967" y="4144"/>
                  <a:pt x="15538" y="3549"/>
                  <a:pt x="14919" y="3323"/>
                </a:cubicBezTo>
                <a:lnTo>
                  <a:pt x="14919" y="2370"/>
                </a:lnTo>
                <a:cubicBezTo>
                  <a:pt x="14919" y="2085"/>
                  <a:pt x="14693" y="1846"/>
                  <a:pt x="14407" y="1823"/>
                </a:cubicBezTo>
                <a:cubicBezTo>
                  <a:pt x="14400" y="1822"/>
                  <a:pt x="14393" y="1822"/>
                  <a:pt x="14386" y="1822"/>
                </a:cubicBezTo>
                <a:cubicBezTo>
                  <a:pt x="14098" y="1822"/>
                  <a:pt x="13860" y="2056"/>
                  <a:pt x="13860" y="2347"/>
                </a:cubicBezTo>
                <a:lnTo>
                  <a:pt x="13860" y="3323"/>
                </a:lnTo>
                <a:cubicBezTo>
                  <a:pt x="13229" y="3549"/>
                  <a:pt x="12812" y="4144"/>
                  <a:pt x="12812" y="4811"/>
                </a:cubicBezTo>
                <a:lnTo>
                  <a:pt x="12812" y="8323"/>
                </a:lnTo>
                <a:cubicBezTo>
                  <a:pt x="12812" y="8990"/>
                  <a:pt x="13229" y="9586"/>
                  <a:pt x="13860" y="9812"/>
                </a:cubicBezTo>
                <a:lnTo>
                  <a:pt x="13860" y="16920"/>
                </a:lnTo>
                <a:lnTo>
                  <a:pt x="11752" y="16920"/>
                </a:lnTo>
                <a:lnTo>
                  <a:pt x="11752" y="13586"/>
                </a:lnTo>
                <a:cubicBezTo>
                  <a:pt x="11752" y="12562"/>
                  <a:pt x="12086" y="11562"/>
                  <a:pt x="12705" y="10740"/>
                </a:cubicBezTo>
                <a:cubicBezTo>
                  <a:pt x="12967" y="10395"/>
                  <a:pt x="12717" y="9907"/>
                  <a:pt x="12276" y="9907"/>
                </a:cubicBezTo>
                <a:cubicBezTo>
                  <a:pt x="11288" y="9907"/>
                  <a:pt x="10335" y="10300"/>
                  <a:pt x="9645" y="11014"/>
                </a:cubicBezTo>
                <a:lnTo>
                  <a:pt x="9645" y="7990"/>
                </a:lnTo>
                <a:cubicBezTo>
                  <a:pt x="10276" y="7764"/>
                  <a:pt x="10693" y="7169"/>
                  <a:pt x="10704" y="6502"/>
                </a:cubicBezTo>
                <a:lnTo>
                  <a:pt x="10704" y="2978"/>
                </a:lnTo>
                <a:cubicBezTo>
                  <a:pt x="10693" y="2311"/>
                  <a:pt x="10276" y="1716"/>
                  <a:pt x="9645" y="1489"/>
                </a:cubicBezTo>
                <a:lnTo>
                  <a:pt x="9645" y="537"/>
                </a:lnTo>
                <a:cubicBezTo>
                  <a:pt x="9645" y="251"/>
                  <a:pt x="9431" y="13"/>
                  <a:pt x="9145" y="1"/>
                </a:cubicBezTo>
                <a:cubicBezTo>
                  <a:pt x="9138" y="1"/>
                  <a:pt x="9130" y="1"/>
                  <a:pt x="9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nvGrpSpPr>
          <p:cNvPr id="1305" name="Google Shape;1305;p99"/>
          <p:cNvGrpSpPr/>
          <p:nvPr/>
        </p:nvGrpSpPr>
        <p:grpSpPr>
          <a:xfrm>
            <a:off x="688163" y="2701625"/>
            <a:ext cx="449475" cy="449775"/>
            <a:chOff x="3303838" y="2149975"/>
            <a:chExt cx="449475" cy="449775"/>
          </a:xfrm>
        </p:grpSpPr>
        <p:sp>
          <p:nvSpPr>
            <p:cNvPr id="1306" name="Google Shape;1306;p99"/>
            <p:cNvSpPr/>
            <p:nvPr/>
          </p:nvSpPr>
          <p:spPr>
            <a:xfrm>
              <a:off x="3674413" y="2432675"/>
              <a:ext cx="26225" cy="61550"/>
            </a:xfrm>
            <a:custGeom>
              <a:avLst/>
              <a:gdLst/>
              <a:ahLst/>
              <a:cxnLst/>
              <a:rect l="l" t="t" r="r" b="b"/>
              <a:pathLst>
                <a:path w="1049" h="2462" extrusionOk="0">
                  <a:moveTo>
                    <a:pt x="524" y="0"/>
                  </a:moveTo>
                  <a:cubicBezTo>
                    <a:pt x="262" y="0"/>
                    <a:pt x="0" y="176"/>
                    <a:pt x="0" y="527"/>
                  </a:cubicBezTo>
                  <a:lnTo>
                    <a:pt x="0" y="1944"/>
                  </a:lnTo>
                  <a:cubicBezTo>
                    <a:pt x="0" y="2289"/>
                    <a:pt x="262" y="2462"/>
                    <a:pt x="524" y="2462"/>
                  </a:cubicBezTo>
                  <a:cubicBezTo>
                    <a:pt x="786" y="2462"/>
                    <a:pt x="1048" y="2289"/>
                    <a:pt x="1048" y="1944"/>
                  </a:cubicBezTo>
                  <a:lnTo>
                    <a:pt x="1048" y="527"/>
                  </a:lnTo>
                  <a:cubicBezTo>
                    <a:pt x="1048" y="176"/>
                    <a:pt x="786" y="0"/>
                    <a:pt x="5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07" name="Google Shape;1307;p99"/>
            <p:cNvSpPr/>
            <p:nvPr/>
          </p:nvSpPr>
          <p:spPr>
            <a:xfrm>
              <a:off x="3621738" y="2406250"/>
              <a:ext cx="26200" cy="61500"/>
            </a:xfrm>
            <a:custGeom>
              <a:avLst/>
              <a:gdLst/>
              <a:ahLst/>
              <a:cxnLst/>
              <a:rect l="l" t="t" r="r" b="b"/>
              <a:pathLst>
                <a:path w="1048" h="2460" extrusionOk="0">
                  <a:moveTo>
                    <a:pt x="524" y="1"/>
                  </a:moveTo>
                  <a:lnTo>
                    <a:pt x="524" y="13"/>
                  </a:lnTo>
                  <a:cubicBezTo>
                    <a:pt x="226" y="13"/>
                    <a:pt x="0" y="239"/>
                    <a:pt x="0" y="536"/>
                  </a:cubicBezTo>
                  <a:lnTo>
                    <a:pt x="0" y="1941"/>
                  </a:lnTo>
                  <a:cubicBezTo>
                    <a:pt x="0" y="2287"/>
                    <a:pt x="262" y="2459"/>
                    <a:pt x="524" y="2459"/>
                  </a:cubicBezTo>
                  <a:cubicBezTo>
                    <a:pt x="786" y="2459"/>
                    <a:pt x="1048" y="2287"/>
                    <a:pt x="1048" y="1941"/>
                  </a:cubicBezTo>
                  <a:lnTo>
                    <a:pt x="1048" y="536"/>
                  </a:lnTo>
                  <a:cubicBezTo>
                    <a:pt x="1048" y="239"/>
                    <a:pt x="810" y="1"/>
                    <a:pt x="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08" name="Google Shape;1308;p99"/>
            <p:cNvSpPr/>
            <p:nvPr/>
          </p:nvSpPr>
          <p:spPr>
            <a:xfrm>
              <a:off x="3489863" y="2274625"/>
              <a:ext cx="26525" cy="44150"/>
            </a:xfrm>
            <a:custGeom>
              <a:avLst/>
              <a:gdLst/>
              <a:ahLst/>
              <a:cxnLst/>
              <a:rect l="l" t="t" r="r" b="b"/>
              <a:pathLst>
                <a:path w="1061" h="1766" extrusionOk="0">
                  <a:moveTo>
                    <a:pt x="530" y="0"/>
                  </a:moveTo>
                  <a:cubicBezTo>
                    <a:pt x="266" y="0"/>
                    <a:pt x="1" y="176"/>
                    <a:pt x="1" y="527"/>
                  </a:cubicBezTo>
                  <a:lnTo>
                    <a:pt x="1" y="1229"/>
                  </a:lnTo>
                  <a:cubicBezTo>
                    <a:pt x="1" y="1527"/>
                    <a:pt x="239" y="1765"/>
                    <a:pt x="524" y="1765"/>
                  </a:cubicBezTo>
                  <a:cubicBezTo>
                    <a:pt x="822" y="1765"/>
                    <a:pt x="1060" y="1527"/>
                    <a:pt x="1060" y="1229"/>
                  </a:cubicBezTo>
                  <a:lnTo>
                    <a:pt x="1060" y="527"/>
                  </a:lnTo>
                  <a:cubicBezTo>
                    <a:pt x="1060" y="176"/>
                    <a:pt x="79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09" name="Google Shape;1309;p99"/>
            <p:cNvSpPr/>
            <p:nvPr/>
          </p:nvSpPr>
          <p:spPr>
            <a:xfrm>
              <a:off x="3516363" y="2204375"/>
              <a:ext cx="26500" cy="44150"/>
            </a:xfrm>
            <a:custGeom>
              <a:avLst/>
              <a:gdLst/>
              <a:ahLst/>
              <a:cxnLst/>
              <a:rect l="l" t="t" r="r" b="b"/>
              <a:pathLst>
                <a:path w="1060" h="1766" extrusionOk="0">
                  <a:moveTo>
                    <a:pt x="526" y="0"/>
                  </a:moveTo>
                  <a:cubicBezTo>
                    <a:pt x="262" y="0"/>
                    <a:pt x="0" y="176"/>
                    <a:pt x="0" y="527"/>
                  </a:cubicBezTo>
                  <a:lnTo>
                    <a:pt x="0" y="1230"/>
                  </a:lnTo>
                  <a:cubicBezTo>
                    <a:pt x="0" y="1515"/>
                    <a:pt x="238" y="1753"/>
                    <a:pt x="524" y="1753"/>
                  </a:cubicBezTo>
                  <a:lnTo>
                    <a:pt x="524" y="1765"/>
                  </a:lnTo>
                  <a:cubicBezTo>
                    <a:pt x="822" y="1765"/>
                    <a:pt x="1060" y="1527"/>
                    <a:pt x="1060" y="1230"/>
                  </a:cubicBezTo>
                  <a:lnTo>
                    <a:pt x="1060" y="527"/>
                  </a:lnTo>
                  <a:cubicBezTo>
                    <a:pt x="1054" y="176"/>
                    <a:pt x="789"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10" name="Google Shape;1310;p99"/>
            <p:cNvSpPr/>
            <p:nvPr/>
          </p:nvSpPr>
          <p:spPr>
            <a:xfrm>
              <a:off x="3560113" y="2450300"/>
              <a:ext cx="26525" cy="43925"/>
            </a:xfrm>
            <a:custGeom>
              <a:avLst/>
              <a:gdLst/>
              <a:ahLst/>
              <a:cxnLst/>
              <a:rect l="l" t="t" r="r" b="b"/>
              <a:pathLst>
                <a:path w="1061" h="1757" extrusionOk="0">
                  <a:moveTo>
                    <a:pt x="524" y="1"/>
                  </a:moveTo>
                  <a:cubicBezTo>
                    <a:pt x="239" y="1"/>
                    <a:pt x="0" y="239"/>
                    <a:pt x="0" y="537"/>
                  </a:cubicBezTo>
                  <a:lnTo>
                    <a:pt x="0" y="1239"/>
                  </a:lnTo>
                  <a:cubicBezTo>
                    <a:pt x="0" y="1584"/>
                    <a:pt x="265" y="1757"/>
                    <a:pt x="530" y="1757"/>
                  </a:cubicBezTo>
                  <a:cubicBezTo>
                    <a:pt x="795" y="1757"/>
                    <a:pt x="1060" y="1584"/>
                    <a:pt x="1060" y="1239"/>
                  </a:cubicBezTo>
                  <a:lnTo>
                    <a:pt x="1060" y="525"/>
                  </a:lnTo>
                  <a:cubicBezTo>
                    <a:pt x="1060" y="239"/>
                    <a:pt x="822" y="1"/>
                    <a:pt x="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11" name="Google Shape;1311;p99"/>
            <p:cNvSpPr/>
            <p:nvPr/>
          </p:nvSpPr>
          <p:spPr>
            <a:xfrm>
              <a:off x="3555638" y="2397625"/>
              <a:ext cx="31000" cy="26525"/>
            </a:xfrm>
            <a:custGeom>
              <a:avLst/>
              <a:gdLst/>
              <a:ahLst/>
              <a:cxnLst/>
              <a:rect l="l" t="t" r="r" b="b"/>
              <a:pathLst>
                <a:path w="1240" h="1061" extrusionOk="0">
                  <a:moveTo>
                    <a:pt x="703" y="0"/>
                  </a:moveTo>
                  <a:cubicBezTo>
                    <a:pt x="239" y="0"/>
                    <a:pt x="1" y="572"/>
                    <a:pt x="334" y="905"/>
                  </a:cubicBezTo>
                  <a:cubicBezTo>
                    <a:pt x="442" y="1013"/>
                    <a:pt x="574" y="1061"/>
                    <a:pt x="703" y="1061"/>
                  </a:cubicBezTo>
                  <a:cubicBezTo>
                    <a:pt x="976" y="1061"/>
                    <a:pt x="1239" y="847"/>
                    <a:pt x="1239" y="524"/>
                  </a:cubicBezTo>
                  <a:cubicBezTo>
                    <a:pt x="1239" y="239"/>
                    <a:pt x="1001" y="0"/>
                    <a:pt x="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12" name="Google Shape;1312;p99"/>
            <p:cNvSpPr/>
            <p:nvPr/>
          </p:nvSpPr>
          <p:spPr>
            <a:xfrm>
              <a:off x="3437188" y="2204375"/>
              <a:ext cx="26500" cy="61700"/>
            </a:xfrm>
            <a:custGeom>
              <a:avLst/>
              <a:gdLst/>
              <a:ahLst/>
              <a:cxnLst/>
              <a:rect l="l" t="t" r="r" b="b"/>
              <a:pathLst>
                <a:path w="1060" h="2468" extrusionOk="0">
                  <a:moveTo>
                    <a:pt x="530" y="0"/>
                  </a:moveTo>
                  <a:cubicBezTo>
                    <a:pt x="265" y="0"/>
                    <a:pt x="0" y="176"/>
                    <a:pt x="0" y="527"/>
                  </a:cubicBezTo>
                  <a:lnTo>
                    <a:pt x="0" y="1932"/>
                  </a:lnTo>
                  <a:cubicBezTo>
                    <a:pt x="0" y="2230"/>
                    <a:pt x="238" y="2468"/>
                    <a:pt x="524" y="2468"/>
                  </a:cubicBezTo>
                  <a:cubicBezTo>
                    <a:pt x="822" y="2468"/>
                    <a:pt x="1060" y="2230"/>
                    <a:pt x="1060" y="1932"/>
                  </a:cubicBezTo>
                  <a:lnTo>
                    <a:pt x="1060" y="527"/>
                  </a:lnTo>
                  <a:cubicBezTo>
                    <a:pt x="1060" y="176"/>
                    <a:pt x="79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13" name="Google Shape;1313;p99"/>
            <p:cNvSpPr/>
            <p:nvPr/>
          </p:nvSpPr>
          <p:spPr>
            <a:xfrm>
              <a:off x="3432713" y="2292250"/>
              <a:ext cx="30975" cy="26525"/>
            </a:xfrm>
            <a:custGeom>
              <a:avLst/>
              <a:gdLst/>
              <a:ahLst/>
              <a:cxnLst/>
              <a:rect l="l" t="t" r="r" b="b"/>
              <a:pathLst>
                <a:path w="1239" h="1061" extrusionOk="0">
                  <a:moveTo>
                    <a:pt x="703" y="1"/>
                  </a:moveTo>
                  <a:cubicBezTo>
                    <a:pt x="239" y="1"/>
                    <a:pt x="1" y="572"/>
                    <a:pt x="334" y="905"/>
                  </a:cubicBezTo>
                  <a:cubicBezTo>
                    <a:pt x="441" y="1013"/>
                    <a:pt x="573" y="1061"/>
                    <a:pt x="703" y="1061"/>
                  </a:cubicBezTo>
                  <a:cubicBezTo>
                    <a:pt x="976" y="1061"/>
                    <a:pt x="1239" y="847"/>
                    <a:pt x="1239" y="524"/>
                  </a:cubicBezTo>
                  <a:cubicBezTo>
                    <a:pt x="1239" y="239"/>
                    <a:pt x="1001" y="1"/>
                    <a:pt x="7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14" name="Google Shape;1314;p99"/>
            <p:cNvSpPr/>
            <p:nvPr/>
          </p:nvSpPr>
          <p:spPr>
            <a:xfrm>
              <a:off x="3303838" y="2149975"/>
              <a:ext cx="449475" cy="449775"/>
            </a:xfrm>
            <a:custGeom>
              <a:avLst/>
              <a:gdLst/>
              <a:ahLst/>
              <a:cxnLst/>
              <a:rect l="l" t="t" r="r" b="b"/>
              <a:pathLst>
                <a:path w="17979" h="17991" extrusionOk="0">
                  <a:moveTo>
                    <a:pt x="9728" y="1060"/>
                  </a:moveTo>
                  <a:cubicBezTo>
                    <a:pt x="10204" y="1060"/>
                    <a:pt x="10597" y="1453"/>
                    <a:pt x="10609" y="1941"/>
                  </a:cubicBezTo>
                  <a:lnTo>
                    <a:pt x="10609" y="6918"/>
                  </a:lnTo>
                  <a:cubicBezTo>
                    <a:pt x="10609" y="7228"/>
                    <a:pt x="10680" y="7525"/>
                    <a:pt x="10811" y="7799"/>
                  </a:cubicBezTo>
                  <a:lnTo>
                    <a:pt x="5156" y="7799"/>
                  </a:lnTo>
                  <a:cubicBezTo>
                    <a:pt x="4679" y="7799"/>
                    <a:pt x="4286" y="7406"/>
                    <a:pt x="4286" y="6918"/>
                  </a:cubicBezTo>
                  <a:lnTo>
                    <a:pt x="4286" y="1941"/>
                  </a:lnTo>
                  <a:cubicBezTo>
                    <a:pt x="4286" y="1632"/>
                    <a:pt x="4203" y="1334"/>
                    <a:pt x="4072" y="1060"/>
                  </a:cubicBezTo>
                  <a:close/>
                  <a:moveTo>
                    <a:pt x="12883" y="1060"/>
                  </a:moveTo>
                  <a:cubicBezTo>
                    <a:pt x="13371" y="1060"/>
                    <a:pt x="13764" y="1453"/>
                    <a:pt x="13764" y="1941"/>
                  </a:cubicBezTo>
                  <a:lnTo>
                    <a:pt x="13764" y="6918"/>
                  </a:lnTo>
                  <a:cubicBezTo>
                    <a:pt x="13764" y="7228"/>
                    <a:pt x="13835" y="7525"/>
                    <a:pt x="13978" y="7799"/>
                  </a:cubicBezTo>
                  <a:lnTo>
                    <a:pt x="12537" y="7799"/>
                  </a:lnTo>
                  <a:cubicBezTo>
                    <a:pt x="12049" y="7799"/>
                    <a:pt x="11656" y="7406"/>
                    <a:pt x="11656" y="6918"/>
                  </a:cubicBezTo>
                  <a:lnTo>
                    <a:pt x="11656" y="1941"/>
                  </a:lnTo>
                  <a:cubicBezTo>
                    <a:pt x="11656" y="1632"/>
                    <a:pt x="11585" y="1334"/>
                    <a:pt x="11442" y="1060"/>
                  </a:cubicBezTo>
                  <a:close/>
                  <a:moveTo>
                    <a:pt x="2346" y="1060"/>
                  </a:moveTo>
                  <a:cubicBezTo>
                    <a:pt x="2834" y="1060"/>
                    <a:pt x="3227" y="1453"/>
                    <a:pt x="3227" y="1929"/>
                  </a:cubicBezTo>
                  <a:lnTo>
                    <a:pt x="3227" y="6918"/>
                  </a:lnTo>
                  <a:cubicBezTo>
                    <a:pt x="3227" y="7990"/>
                    <a:pt x="4096" y="8859"/>
                    <a:pt x="5168" y="8859"/>
                  </a:cubicBezTo>
                  <a:lnTo>
                    <a:pt x="6918" y="8859"/>
                  </a:lnTo>
                  <a:cubicBezTo>
                    <a:pt x="7406" y="8859"/>
                    <a:pt x="7799" y="9252"/>
                    <a:pt x="7799" y="9740"/>
                  </a:cubicBezTo>
                  <a:lnTo>
                    <a:pt x="7799" y="14824"/>
                  </a:lnTo>
                  <a:lnTo>
                    <a:pt x="5501" y="14824"/>
                  </a:lnTo>
                  <a:cubicBezTo>
                    <a:pt x="5168" y="14597"/>
                    <a:pt x="4787" y="14478"/>
                    <a:pt x="4382" y="14478"/>
                  </a:cubicBezTo>
                  <a:cubicBezTo>
                    <a:pt x="4215" y="14478"/>
                    <a:pt x="4048" y="14502"/>
                    <a:pt x="3882" y="14538"/>
                  </a:cubicBezTo>
                  <a:cubicBezTo>
                    <a:pt x="3489" y="13871"/>
                    <a:pt x="2786" y="13454"/>
                    <a:pt x="2012" y="13431"/>
                  </a:cubicBezTo>
                  <a:cubicBezTo>
                    <a:pt x="1762" y="13121"/>
                    <a:pt x="1429" y="12907"/>
                    <a:pt x="1048" y="12800"/>
                  </a:cubicBezTo>
                  <a:lnTo>
                    <a:pt x="1048" y="1060"/>
                  </a:lnTo>
                  <a:close/>
                  <a:moveTo>
                    <a:pt x="16050" y="8859"/>
                  </a:moveTo>
                  <a:cubicBezTo>
                    <a:pt x="16538" y="8859"/>
                    <a:pt x="16931" y="9252"/>
                    <a:pt x="16931" y="9728"/>
                  </a:cubicBezTo>
                  <a:lnTo>
                    <a:pt x="16931" y="14824"/>
                  </a:lnTo>
                  <a:lnTo>
                    <a:pt x="8847" y="14824"/>
                  </a:lnTo>
                  <a:lnTo>
                    <a:pt x="8847" y="9728"/>
                  </a:lnTo>
                  <a:cubicBezTo>
                    <a:pt x="8847" y="9430"/>
                    <a:pt x="8775" y="9121"/>
                    <a:pt x="8632" y="8859"/>
                  </a:cubicBezTo>
                  <a:close/>
                  <a:moveTo>
                    <a:pt x="1048" y="13955"/>
                  </a:moveTo>
                  <a:cubicBezTo>
                    <a:pt x="1143" y="14026"/>
                    <a:pt x="1227" y="14121"/>
                    <a:pt x="1286" y="14228"/>
                  </a:cubicBezTo>
                  <a:cubicBezTo>
                    <a:pt x="1383" y="14390"/>
                    <a:pt x="1559" y="14494"/>
                    <a:pt x="1742" y="14494"/>
                  </a:cubicBezTo>
                  <a:cubicBezTo>
                    <a:pt x="1760" y="14494"/>
                    <a:pt x="1779" y="14493"/>
                    <a:pt x="1798" y="14490"/>
                  </a:cubicBezTo>
                  <a:lnTo>
                    <a:pt x="1869" y="14478"/>
                  </a:lnTo>
                  <a:lnTo>
                    <a:pt x="1929" y="14478"/>
                  </a:lnTo>
                  <a:cubicBezTo>
                    <a:pt x="2477" y="14478"/>
                    <a:pt x="2953" y="14847"/>
                    <a:pt x="3108" y="15383"/>
                  </a:cubicBezTo>
                  <a:cubicBezTo>
                    <a:pt x="3174" y="15624"/>
                    <a:pt x="3390" y="15766"/>
                    <a:pt x="3616" y="15766"/>
                  </a:cubicBezTo>
                  <a:cubicBezTo>
                    <a:pt x="3715" y="15766"/>
                    <a:pt x="3815" y="15739"/>
                    <a:pt x="3905" y="15681"/>
                  </a:cubicBezTo>
                  <a:cubicBezTo>
                    <a:pt x="4058" y="15581"/>
                    <a:pt x="4223" y="15536"/>
                    <a:pt x="4384" y="15536"/>
                  </a:cubicBezTo>
                  <a:cubicBezTo>
                    <a:pt x="4840" y="15536"/>
                    <a:pt x="5263" y="15897"/>
                    <a:pt x="5263" y="16407"/>
                  </a:cubicBezTo>
                  <a:cubicBezTo>
                    <a:pt x="5263" y="16598"/>
                    <a:pt x="5203" y="16788"/>
                    <a:pt x="5096" y="16931"/>
                  </a:cubicBezTo>
                  <a:lnTo>
                    <a:pt x="1048" y="16931"/>
                  </a:lnTo>
                  <a:lnTo>
                    <a:pt x="1048" y="13955"/>
                  </a:lnTo>
                  <a:close/>
                  <a:moveTo>
                    <a:pt x="16919" y="15871"/>
                  </a:moveTo>
                  <a:lnTo>
                    <a:pt x="16919" y="16931"/>
                  </a:lnTo>
                  <a:lnTo>
                    <a:pt x="6239" y="16931"/>
                  </a:lnTo>
                  <a:cubicBezTo>
                    <a:pt x="6346" y="16586"/>
                    <a:pt x="6346" y="16217"/>
                    <a:pt x="6239" y="15871"/>
                  </a:cubicBezTo>
                  <a:close/>
                  <a:moveTo>
                    <a:pt x="524" y="0"/>
                  </a:moveTo>
                  <a:cubicBezTo>
                    <a:pt x="226" y="0"/>
                    <a:pt x="0" y="239"/>
                    <a:pt x="0" y="524"/>
                  </a:cubicBezTo>
                  <a:lnTo>
                    <a:pt x="0" y="17467"/>
                  </a:lnTo>
                  <a:cubicBezTo>
                    <a:pt x="0" y="17753"/>
                    <a:pt x="226" y="17991"/>
                    <a:pt x="524" y="17991"/>
                  </a:cubicBezTo>
                  <a:lnTo>
                    <a:pt x="17455" y="17991"/>
                  </a:lnTo>
                  <a:cubicBezTo>
                    <a:pt x="17741" y="17991"/>
                    <a:pt x="17979" y="17753"/>
                    <a:pt x="17979" y="17467"/>
                  </a:cubicBezTo>
                  <a:lnTo>
                    <a:pt x="17979" y="9728"/>
                  </a:lnTo>
                  <a:cubicBezTo>
                    <a:pt x="17979" y="8668"/>
                    <a:pt x="17109" y="7799"/>
                    <a:pt x="16050" y="7799"/>
                  </a:cubicBezTo>
                  <a:lnTo>
                    <a:pt x="15693" y="7799"/>
                  </a:lnTo>
                  <a:cubicBezTo>
                    <a:pt x="15216" y="7799"/>
                    <a:pt x="14823" y="7406"/>
                    <a:pt x="14823" y="6918"/>
                  </a:cubicBezTo>
                  <a:lnTo>
                    <a:pt x="14823" y="1941"/>
                  </a:lnTo>
                  <a:cubicBezTo>
                    <a:pt x="14823" y="870"/>
                    <a:pt x="13954" y="0"/>
                    <a:pt x="128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sp>
        <p:nvSpPr>
          <p:cNvPr id="1315" name="Google Shape;1315;p99"/>
          <p:cNvSpPr/>
          <p:nvPr/>
        </p:nvSpPr>
        <p:spPr>
          <a:xfrm>
            <a:off x="673725" y="3889025"/>
            <a:ext cx="478350" cy="449400"/>
          </a:xfrm>
          <a:custGeom>
            <a:avLst/>
            <a:gdLst/>
            <a:ahLst/>
            <a:cxnLst/>
            <a:rect l="l" t="t" r="r" b="b"/>
            <a:pathLst>
              <a:path w="19134" h="17976" extrusionOk="0">
                <a:moveTo>
                  <a:pt x="5488" y="1043"/>
                </a:moveTo>
                <a:cubicBezTo>
                  <a:pt x="5539" y="1043"/>
                  <a:pt x="5592" y="1047"/>
                  <a:pt x="5644" y="1057"/>
                </a:cubicBezTo>
                <a:cubicBezTo>
                  <a:pt x="6001" y="1128"/>
                  <a:pt x="6275" y="1402"/>
                  <a:pt x="6347" y="1759"/>
                </a:cubicBezTo>
                <a:cubicBezTo>
                  <a:pt x="6396" y="1997"/>
                  <a:pt x="6611" y="2161"/>
                  <a:pt x="6846" y="2161"/>
                </a:cubicBezTo>
                <a:cubicBezTo>
                  <a:pt x="6893" y="2161"/>
                  <a:pt x="6942" y="2154"/>
                  <a:pt x="6989" y="2140"/>
                </a:cubicBezTo>
                <a:lnTo>
                  <a:pt x="7001" y="2140"/>
                </a:lnTo>
                <a:cubicBezTo>
                  <a:pt x="7085" y="2116"/>
                  <a:pt x="7156" y="2104"/>
                  <a:pt x="7239" y="2104"/>
                </a:cubicBezTo>
                <a:cubicBezTo>
                  <a:pt x="7513" y="2104"/>
                  <a:pt x="7775" y="2223"/>
                  <a:pt x="7942" y="2450"/>
                </a:cubicBezTo>
                <a:cubicBezTo>
                  <a:pt x="6870" y="2450"/>
                  <a:pt x="6013" y="3319"/>
                  <a:pt x="6013" y="4390"/>
                </a:cubicBezTo>
                <a:lnTo>
                  <a:pt x="6013" y="4426"/>
                </a:lnTo>
                <a:cubicBezTo>
                  <a:pt x="5537" y="4664"/>
                  <a:pt x="5180" y="5093"/>
                  <a:pt x="5037" y="5617"/>
                </a:cubicBezTo>
                <a:lnTo>
                  <a:pt x="2667" y="5605"/>
                </a:lnTo>
                <a:cubicBezTo>
                  <a:pt x="2179" y="5605"/>
                  <a:pt x="1775" y="5200"/>
                  <a:pt x="1798" y="4712"/>
                </a:cubicBezTo>
                <a:cubicBezTo>
                  <a:pt x="1810" y="4295"/>
                  <a:pt x="2108" y="3950"/>
                  <a:pt x="2513" y="3867"/>
                </a:cubicBezTo>
                <a:cubicBezTo>
                  <a:pt x="2798" y="3807"/>
                  <a:pt x="2977" y="3509"/>
                  <a:pt x="2894" y="3236"/>
                </a:cubicBezTo>
                <a:lnTo>
                  <a:pt x="2894" y="3212"/>
                </a:lnTo>
                <a:cubicBezTo>
                  <a:pt x="2717" y="2658"/>
                  <a:pt x="3135" y="2092"/>
                  <a:pt x="3709" y="2092"/>
                </a:cubicBezTo>
                <a:cubicBezTo>
                  <a:pt x="3715" y="2092"/>
                  <a:pt x="3721" y="2092"/>
                  <a:pt x="3727" y="2093"/>
                </a:cubicBezTo>
                <a:cubicBezTo>
                  <a:pt x="3810" y="2093"/>
                  <a:pt x="3894" y="2104"/>
                  <a:pt x="3965" y="2140"/>
                </a:cubicBezTo>
                <a:cubicBezTo>
                  <a:pt x="4009" y="2151"/>
                  <a:pt x="4054" y="2156"/>
                  <a:pt x="4097" y="2156"/>
                </a:cubicBezTo>
                <a:cubicBezTo>
                  <a:pt x="4346" y="2156"/>
                  <a:pt x="4571" y="1989"/>
                  <a:pt x="4632" y="1735"/>
                </a:cubicBezTo>
                <a:cubicBezTo>
                  <a:pt x="4716" y="1323"/>
                  <a:pt x="5082" y="1043"/>
                  <a:pt x="5488" y="1043"/>
                </a:cubicBezTo>
                <a:close/>
                <a:moveTo>
                  <a:pt x="13917" y="1043"/>
                </a:moveTo>
                <a:cubicBezTo>
                  <a:pt x="13969" y="1043"/>
                  <a:pt x="14021" y="1047"/>
                  <a:pt x="14074" y="1057"/>
                </a:cubicBezTo>
                <a:cubicBezTo>
                  <a:pt x="14431" y="1128"/>
                  <a:pt x="14705" y="1402"/>
                  <a:pt x="14776" y="1759"/>
                </a:cubicBezTo>
                <a:cubicBezTo>
                  <a:pt x="14826" y="1997"/>
                  <a:pt x="15032" y="2161"/>
                  <a:pt x="15265" y="2161"/>
                </a:cubicBezTo>
                <a:cubicBezTo>
                  <a:pt x="15312" y="2161"/>
                  <a:pt x="15359" y="2154"/>
                  <a:pt x="15407" y="2140"/>
                </a:cubicBezTo>
                <a:lnTo>
                  <a:pt x="15431" y="2140"/>
                </a:lnTo>
                <a:cubicBezTo>
                  <a:pt x="15502" y="2116"/>
                  <a:pt x="15586" y="2104"/>
                  <a:pt x="15669" y="2104"/>
                </a:cubicBezTo>
                <a:cubicBezTo>
                  <a:pt x="15675" y="2104"/>
                  <a:pt x="15681" y="2104"/>
                  <a:pt x="15687" y="2104"/>
                </a:cubicBezTo>
                <a:cubicBezTo>
                  <a:pt x="16261" y="2104"/>
                  <a:pt x="16679" y="2670"/>
                  <a:pt x="16503" y="3224"/>
                </a:cubicBezTo>
                <a:cubicBezTo>
                  <a:pt x="16419" y="3509"/>
                  <a:pt x="16610" y="3819"/>
                  <a:pt x="16907" y="3878"/>
                </a:cubicBezTo>
                <a:cubicBezTo>
                  <a:pt x="17372" y="3986"/>
                  <a:pt x="17681" y="4450"/>
                  <a:pt x="17574" y="4926"/>
                </a:cubicBezTo>
                <a:cubicBezTo>
                  <a:pt x="17492" y="5323"/>
                  <a:pt x="17136" y="5617"/>
                  <a:pt x="16729" y="5617"/>
                </a:cubicBezTo>
                <a:cubicBezTo>
                  <a:pt x="16721" y="5617"/>
                  <a:pt x="16713" y="5617"/>
                  <a:pt x="16705" y="5617"/>
                </a:cubicBezTo>
                <a:lnTo>
                  <a:pt x="14359" y="5617"/>
                </a:lnTo>
                <a:cubicBezTo>
                  <a:pt x="14217" y="5105"/>
                  <a:pt x="13859" y="4676"/>
                  <a:pt x="13383" y="4426"/>
                </a:cubicBezTo>
                <a:cubicBezTo>
                  <a:pt x="13383" y="4414"/>
                  <a:pt x="13383" y="4402"/>
                  <a:pt x="13383" y="4390"/>
                </a:cubicBezTo>
                <a:cubicBezTo>
                  <a:pt x="13383" y="3331"/>
                  <a:pt x="12526" y="2462"/>
                  <a:pt x="11454" y="2462"/>
                </a:cubicBezTo>
                <a:cubicBezTo>
                  <a:pt x="11621" y="2235"/>
                  <a:pt x="11883" y="2104"/>
                  <a:pt x="12157" y="2104"/>
                </a:cubicBezTo>
                <a:cubicBezTo>
                  <a:pt x="12240" y="2104"/>
                  <a:pt x="12312" y="2116"/>
                  <a:pt x="12395" y="2140"/>
                </a:cubicBezTo>
                <a:cubicBezTo>
                  <a:pt x="12442" y="2154"/>
                  <a:pt x="12490" y="2161"/>
                  <a:pt x="12538" y="2161"/>
                </a:cubicBezTo>
                <a:cubicBezTo>
                  <a:pt x="12777" y="2161"/>
                  <a:pt x="13000" y="1994"/>
                  <a:pt x="13050" y="1735"/>
                </a:cubicBezTo>
                <a:cubicBezTo>
                  <a:pt x="13145" y="1323"/>
                  <a:pt x="13512" y="1043"/>
                  <a:pt x="13917" y="1043"/>
                </a:cubicBezTo>
                <a:close/>
                <a:moveTo>
                  <a:pt x="9702" y="2448"/>
                </a:moveTo>
                <a:cubicBezTo>
                  <a:pt x="9754" y="2448"/>
                  <a:pt x="9806" y="2452"/>
                  <a:pt x="9859" y="2462"/>
                </a:cubicBezTo>
                <a:cubicBezTo>
                  <a:pt x="10216" y="2533"/>
                  <a:pt x="10490" y="2807"/>
                  <a:pt x="10561" y="3164"/>
                </a:cubicBezTo>
                <a:cubicBezTo>
                  <a:pt x="10611" y="3402"/>
                  <a:pt x="10817" y="3566"/>
                  <a:pt x="11050" y="3566"/>
                </a:cubicBezTo>
                <a:cubicBezTo>
                  <a:pt x="11097" y="3566"/>
                  <a:pt x="11145" y="3559"/>
                  <a:pt x="11192" y="3545"/>
                </a:cubicBezTo>
                <a:lnTo>
                  <a:pt x="11216" y="3545"/>
                </a:lnTo>
                <a:cubicBezTo>
                  <a:pt x="11288" y="3521"/>
                  <a:pt x="11371" y="3509"/>
                  <a:pt x="11454" y="3509"/>
                </a:cubicBezTo>
                <a:cubicBezTo>
                  <a:pt x="11466" y="3509"/>
                  <a:pt x="11478" y="3509"/>
                  <a:pt x="11489" y="3509"/>
                </a:cubicBezTo>
                <a:cubicBezTo>
                  <a:pt x="12055" y="3509"/>
                  <a:pt x="12463" y="4068"/>
                  <a:pt x="12288" y="4617"/>
                </a:cubicBezTo>
                <a:cubicBezTo>
                  <a:pt x="12204" y="4914"/>
                  <a:pt x="12383" y="5212"/>
                  <a:pt x="12693" y="5283"/>
                </a:cubicBezTo>
                <a:cubicBezTo>
                  <a:pt x="13157" y="5379"/>
                  <a:pt x="13466" y="5843"/>
                  <a:pt x="13359" y="6319"/>
                </a:cubicBezTo>
                <a:cubicBezTo>
                  <a:pt x="13276" y="6736"/>
                  <a:pt x="12907" y="7022"/>
                  <a:pt x="12490" y="7022"/>
                </a:cubicBezTo>
                <a:lnTo>
                  <a:pt x="6882" y="7022"/>
                </a:lnTo>
                <a:cubicBezTo>
                  <a:pt x="6394" y="7022"/>
                  <a:pt x="5989" y="6617"/>
                  <a:pt x="6013" y="6117"/>
                </a:cubicBezTo>
                <a:cubicBezTo>
                  <a:pt x="6025" y="5712"/>
                  <a:pt x="6323" y="5367"/>
                  <a:pt x="6728" y="5283"/>
                </a:cubicBezTo>
                <a:cubicBezTo>
                  <a:pt x="7013" y="5224"/>
                  <a:pt x="7192" y="4926"/>
                  <a:pt x="7109" y="4640"/>
                </a:cubicBezTo>
                <a:lnTo>
                  <a:pt x="7109" y="4629"/>
                </a:lnTo>
                <a:cubicBezTo>
                  <a:pt x="6932" y="4063"/>
                  <a:pt x="7350" y="3509"/>
                  <a:pt x="7924" y="3509"/>
                </a:cubicBezTo>
                <a:cubicBezTo>
                  <a:pt x="7930" y="3509"/>
                  <a:pt x="7936" y="3509"/>
                  <a:pt x="7942" y="3509"/>
                </a:cubicBezTo>
                <a:cubicBezTo>
                  <a:pt x="8025" y="3509"/>
                  <a:pt x="8109" y="3521"/>
                  <a:pt x="8180" y="3545"/>
                </a:cubicBezTo>
                <a:cubicBezTo>
                  <a:pt x="8223" y="3556"/>
                  <a:pt x="8266" y="3561"/>
                  <a:pt x="8308" y="3561"/>
                </a:cubicBezTo>
                <a:cubicBezTo>
                  <a:pt x="8552" y="3561"/>
                  <a:pt x="8784" y="3394"/>
                  <a:pt x="8835" y="3140"/>
                </a:cubicBezTo>
                <a:cubicBezTo>
                  <a:pt x="8930" y="2728"/>
                  <a:pt x="9297" y="2448"/>
                  <a:pt x="9702" y="2448"/>
                </a:cubicBezTo>
                <a:close/>
                <a:moveTo>
                  <a:pt x="6001" y="7855"/>
                </a:moveTo>
                <a:cubicBezTo>
                  <a:pt x="6275" y="7998"/>
                  <a:pt x="6573" y="8069"/>
                  <a:pt x="6882" y="8069"/>
                </a:cubicBezTo>
                <a:lnTo>
                  <a:pt x="9168" y="8069"/>
                </a:lnTo>
                <a:lnTo>
                  <a:pt x="9168" y="10867"/>
                </a:lnTo>
                <a:cubicBezTo>
                  <a:pt x="8561" y="10772"/>
                  <a:pt x="8109" y="10260"/>
                  <a:pt x="8109" y="9653"/>
                </a:cubicBezTo>
                <a:cubicBezTo>
                  <a:pt x="8109" y="9302"/>
                  <a:pt x="7847" y="9126"/>
                  <a:pt x="7585" y="9126"/>
                </a:cubicBezTo>
                <a:cubicBezTo>
                  <a:pt x="7323" y="9126"/>
                  <a:pt x="7061" y="9302"/>
                  <a:pt x="7061" y="9653"/>
                </a:cubicBezTo>
                <a:cubicBezTo>
                  <a:pt x="7061" y="10844"/>
                  <a:pt x="7978" y="11832"/>
                  <a:pt x="9168" y="11927"/>
                </a:cubicBezTo>
                <a:lnTo>
                  <a:pt x="9168" y="13261"/>
                </a:lnTo>
                <a:cubicBezTo>
                  <a:pt x="8894" y="13118"/>
                  <a:pt x="8597" y="13046"/>
                  <a:pt x="8287" y="13046"/>
                </a:cubicBezTo>
                <a:cubicBezTo>
                  <a:pt x="8168" y="13046"/>
                  <a:pt x="8037" y="13058"/>
                  <a:pt x="7918" y="13082"/>
                </a:cubicBezTo>
                <a:cubicBezTo>
                  <a:pt x="7597" y="12415"/>
                  <a:pt x="6918" y="11999"/>
                  <a:pt x="6180" y="11999"/>
                </a:cubicBezTo>
                <a:lnTo>
                  <a:pt x="6001" y="11999"/>
                </a:lnTo>
                <a:lnTo>
                  <a:pt x="6001" y="7855"/>
                </a:lnTo>
                <a:close/>
                <a:moveTo>
                  <a:pt x="13383" y="7855"/>
                </a:moveTo>
                <a:lnTo>
                  <a:pt x="13383" y="13844"/>
                </a:lnTo>
                <a:cubicBezTo>
                  <a:pt x="13169" y="14023"/>
                  <a:pt x="13002" y="14249"/>
                  <a:pt x="12883" y="14499"/>
                </a:cubicBezTo>
                <a:cubicBezTo>
                  <a:pt x="12752" y="14463"/>
                  <a:pt x="12633" y="14451"/>
                  <a:pt x="12502" y="14451"/>
                </a:cubicBezTo>
                <a:cubicBezTo>
                  <a:pt x="11883" y="14451"/>
                  <a:pt x="11300" y="14761"/>
                  <a:pt x="10942" y="15261"/>
                </a:cubicBezTo>
                <a:cubicBezTo>
                  <a:pt x="10728" y="15082"/>
                  <a:pt x="10490" y="14963"/>
                  <a:pt x="10216" y="14880"/>
                </a:cubicBezTo>
                <a:lnTo>
                  <a:pt x="10216" y="13463"/>
                </a:lnTo>
                <a:cubicBezTo>
                  <a:pt x="11442" y="13201"/>
                  <a:pt x="12323" y="12129"/>
                  <a:pt x="12323" y="10879"/>
                </a:cubicBezTo>
                <a:cubicBezTo>
                  <a:pt x="12323" y="10528"/>
                  <a:pt x="12062" y="10352"/>
                  <a:pt x="11800" y="10352"/>
                </a:cubicBezTo>
                <a:cubicBezTo>
                  <a:pt x="11538" y="10352"/>
                  <a:pt x="11276" y="10528"/>
                  <a:pt x="11276" y="10879"/>
                </a:cubicBezTo>
                <a:cubicBezTo>
                  <a:pt x="11276" y="11546"/>
                  <a:pt x="10847" y="12141"/>
                  <a:pt x="10216" y="12368"/>
                </a:cubicBezTo>
                <a:lnTo>
                  <a:pt x="10216" y="8058"/>
                </a:lnTo>
                <a:lnTo>
                  <a:pt x="12502" y="8058"/>
                </a:lnTo>
                <a:cubicBezTo>
                  <a:pt x="12812" y="8058"/>
                  <a:pt x="13109" y="7986"/>
                  <a:pt x="13383" y="7855"/>
                </a:cubicBezTo>
                <a:close/>
                <a:moveTo>
                  <a:pt x="6180" y="13055"/>
                </a:moveTo>
                <a:cubicBezTo>
                  <a:pt x="6588" y="13055"/>
                  <a:pt x="6995" y="13314"/>
                  <a:pt x="7049" y="13832"/>
                </a:cubicBezTo>
                <a:cubicBezTo>
                  <a:pt x="7076" y="14116"/>
                  <a:pt x="7321" y="14308"/>
                  <a:pt x="7582" y="14308"/>
                </a:cubicBezTo>
                <a:cubicBezTo>
                  <a:pt x="7671" y="14308"/>
                  <a:pt x="7762" y="14285"/>
                  <a:pt x="7847" y="14237"/>
                </a:cubicBezTo>
                <a:cubicBezTo>
                  <a:pt x="7978" y="14154"/>
                  <a:pt x="8132" y="14106"/>
                  <a:pt x="8287" y="14106"/>
                </a:cubicBezTo>
                <a:cubicBezTo>
                  <a:pt x="8775" y="14106"/>
                  <a:pt x="9168" y="14499"/>
                  <a:pt x="9168" y="14987"/>
                </a:cubicBezTo>
                <a:cubicBezTo>
                  <a:pt x="9168" y="15058"/>
                  <a:pt x="9156" y="15130"/>
                  <a:pt x="9133" y="15201"/>
                </a:cubicBezTo>
                <a:cubicBezTo>
                  <a:pt x="9051" y="15541"/>
                  <a:pt x="9302" y="15868"/>
                  <a:pt x="9639" y="15868"/>
                </a:cubicBezTo>
                <a:cubicBezTo>
                  <a:pt x="9644" y="15868"/>
                  <a:pt x="9650" y="15868"/>
                  <a:pt x="9656" y="15868"/>
                </a:cubicBezTo>
                <a:lnTo>
                  <a:pt x="9716" y="15868"/>
                </a:lnTo>
                <a:cubicBezTo>
                  <a:pt x="10192" y="15880"/>
                  <a:pt x="10573" y="16261"/>
                  <a:pt x="10573" y="16737"/>
                </a:cubicBezTo>
                <a:lnTo>
                  <a:pt x="10573" y="16916"/>
                </a:lnTo>
                <a:lnTo>
                  <a:pt x="1798" y="16916"/>
                </a:lnTo>
                <a:lnTo>
                  <a:pt x="1798" y="16737"/>
                </a:lnTo>
                <a:cubicBezTo>
                  <a:pt x="1798" y="16261"/>
                  <a:pt x="2167" y="15880"/>
                  <a:pt x="2644" y="15868"/>
                </a:cubicBezTo>
                <a:lnTo>
                  <a:pt x="2703" y="15868"/>
                </a:lnTo>
                <a:cubicBezTo>
                  <a:pt x="2709" y="15868"/>
                  <a:pt x="2716" y="15868"/>
                  <a:pt x="2722" y="15868"/>
                </a:cubicBezTo>
                <a:cubicBezTo>
                  <a:pt x="3069" y="15868"/>
                  <a:pt x="3321" y="15541"/>
                  <a:pt x="3227" y="15201"/>
                </a:cubicBezTo>
                <a:cubicBezTo>
                  <a:pt x="3215" y="15130"/>
                  <a:pt x="3203" y="15058"/>
                  <a:pt x="3203" y="14987"/>
                </a:cubicBezTo>
                <a:cubicBezTo>
                  <a:pt x="3203" y="14499"/>
                  <a:pt x="3596" y="14106"/>
                  <a:pt x="4072" y="14106"/>
                </a:cubicBezTo>
                <a:cubicBezTo>
                  <a:pt x="4227" y="14106"/>
                  <a:pt x="4382" y="14154"/>
                  <a:pt x="4525" y="14237"/>
                </a:cubicBezTo>
                <a:cubicBezTo>
                  <a:pt x="4607" y="14285"/>
                  <a:pt x="4695" y="14308"/>
                  <a:pt x="4783" y="14308"/>
                </a:cubicBezTo>
                <a:cubicBezTo>
                  <a:pt x="5039" y="14308"/>
                  <a:pt x="5284" y="14116"/>
                  <a:pt x="5311" y="13832"/>
                </a:cubicBezTo>
                <a:cubicBezTo>
                  <a:pt x="5364" y="13314"/>
                  <a:pt x="5772" y="13055"/>
                  <a:pt x="6180" y="13055"/>
                </a:cubicBezTo>
                <a:close/>
                <a:moveTo>
                  <a:pt x="14603" y="14460"/>
                </a:moveTo>
                <a:cubicBezTo>
                  <a:pt x="15008" y="14460"/>
                  <a:pt x="15413" y="14719"/>
                  <a:pt x="15467" y="15237"/>
                </a:cubicBezTo>
                <a:cubicBezTo>
                  <a:pt x="15502" y="15528"/>
                  <a:pt x="15739" y="15714"/>
                  <a:pt x="15996" y="15714"/>
                </a:cubicBezTo>
                <a:cubicBezTo>
                  <a:pt x="16086" y="15714"/>
                  <a:pt x="16178" y="15691"/>
                  <a:pt x="16264" y="15642"/>
                </a:cubicBezTo>
                <a:cubicBezTo>
                  <a:pt x="16399" y="15552"/>
                  <a:pt x="16554" y="15510"/>
                  <a:pt x="16715" y="15510"/>
                </a:cubicBezTo>
                <a:cubicBezTo>
                  <a:pt x="16767" y="15510"/>
                  <a:pt x="16819" y="15514"/>
                  <a:pt x="16872" y="15523"/>
                </a:cubicBezTo>
                <a:cubicBezTo>
                  <a:pt x="17288" y="15606"/>
                  <a:pt x="17598" y="15987"/>
                  <a:pt x="17586" y="16416"/>
                </a:cubicBezTo>
                <a:lnTo>
                  <a:pt x="17598" y="16916"/>
                </a:lnTo>
                <a:lnTo>
                  <a:pt x="11633" y="16916"/>
                </a:lnTo>
                <a:lnTo>
                  <a:pt x="11633" y="16416"/>
                </a:lnTo>
                <a:cubicBezTo>
                  <a:pt x="11621" y="15987"/>
                  <a:pt x="11919" y="15606"/>
                  <a:pt x="12347" y="15523"/>
                </a:cubicBezTo>
                <a:cubicBezTo>
                  <a:pt x="12397" y="15514"/>
                  <a:pt x="12447" y="15510"/>
                  <a:pt x="12497" y="15510"/>
                </a:cubicBezTo>
                <a:cubicBezTo>
                  <a:pt x="12653" y="15510"/>
                  <a:pt x="12808" y="15552"/>
                  <a:pt x="12943" y="15642"/>
                </a:cubicBezTo>
                <a:cubicBezTo>
                  <a:pt x="13029" y="15691"/>
                  <a:pt x="13121" y="15714"/>
                  <a:pt x="13211" y="15714"/>
                </a:cubicBezTo>
                <a:cubicBezTo>
                  <a:pt x="13468" y="15714"/>
                  <a:pt x="13705" y="15528"/>
                  <a:pt x="13740" y="15237"/>
                </a:cubicBezTo>
                <a:cubicBezTo>
                  <a:pt x="13794" y="14719"/>
                  <a:pt x="14199" y="14460"/>
                  <a:pt x="14603" y="14460"/>
                </a:cubicBezTo>
                <a:close/>
                <a:moveTo>
                  <a:pt x="5471" y="0"/>
                </a:moveTo>
                <a:cubicBezTo>
                  <a:pt x="4793" y="0"/>
                  <a:pt x="4114" y="348"/>
                  <a:pt x="3751" y="1045"/>
                </a:cubicBezTo>
                <a:lnTo>
                  <a:pt x="3715" y="1045"/>
                </a:lnTo>
                <a:cubicBezTo>
                  <a:pt x="2644" y="1045"/>
                  <a:pt x="1775" y="1914"/>
                  <a:pt x="1775" y="2985"/>
                </a:cubicBezTo>
                <a:cubicBezTo>
                  <a:pt x="1775" y="2997"/>
                  <a:pt x="1775" y="3009"/>
                  <a:pt x="1775" y="3021"/>
                </a:cubicBezTo>
                <a:cubicBezTo>
                  <a:pt x="0" y="3962"/>
                  <a:pt x="655" y="6653"/>
                  <a:pt x="2667" y="6665"/>
                </a:cubicBezTo>
                <a:lnTo>
                  <a:pt x="2846" y="6665"/>
                </a:lnTo>
                <a:lnTo>
                  <a:pt x="2846" y="9998"/>
                </a:lnTo>
                <a:cubicBezTo>
                  <a:pt x="2846" y="10349"/>
                  <a:pt x="3108" y="10525"/>
                  <a:pt x="3370" y="10525"/>
                </a:cubicBezTo>
                <a:cubicBezTo>
                  <a:pt x="3632" y="10525"/>
                  <a:pt x="3894" y="10349"/>
                  <a:pt x="3894" y="9998"/>
                </a:cubicBezTo>
                <a:lnTo>
                  <a:pt x="3894" y="6665"/>
                </a:lnTo>
                <a:lnTo>
                  <a:pt x="4953" y="6665"/>
                </a:lnTo>
                <a:lnTo>
                  <a:pt x="4953" y="12451"/>
                </a:lnTo>
                <a:cubicBezTo>
                  <a:pt x="4739" y="12630"/>
                  <a:pt x="4572" y="12844"/>
                  <a:pt x="4453" y="13094"/>
                </a:cubicBezTo>
                <a:cubicBezTo>
                  <a:pt x="4322" y="13070"/>
                  <a:pt x="4203" y="13058"/>
                  <a:pt x="4072" y="13058"/>
                </a:cubicBezTo>
                <a:cubicBezTo>
                  <a:pt x="3048" y="13058"/>
                  <a:pt x="2191" y="13856"/>
                  <a:pt x="2144" y="14892"/>
                </a:cubicBezTo>
                <a:cubicBezTo>
                  <a:pt x="1310" y="15118"/>
                  <a:pt x="727" y="15880"/>
                  <a:pt x="727" y="16749"/>
                </a:cubicBezTo>
                <a:lnTo>
                  <a:pt x="727" y="17452"/>
                </a:lnTo>
                <a:cubicBezTo>
                  <a:pt x="727" y="17737"/>
                  <a:pt x="965" y="17975"/>
                  <a:pt x="1263" y="17975"/>
                </a:cubicBezTo>
                <a:lnTo>
                  <a:pt x="18122" y="17975"/>
                </a:lnTo>
                <a:cubicBezTo>
                  <a:pt x="18408" y="17975"/>
                  <a:pt x="18646" y="17737"/>
                  <a:pt x="18646" y="17452"/>
                </a:cubicBezTo>
                <a:lnTo>
                  <a:pt x="18646" y="16392"/>
                </a:lnTo>
                <a:cubicBezTo>
                  <a:pt x="18646" y="15332"/>
                  <a:pt x="17777" y="14463"/>
                  <a:pt x="16717" y="14463"/>
                </a:cubicBezTo>
                <a:cubicBezTo>
                  <a:pt x="16598" y="14463"/>
                  <a:pt x="16467" y="14475"/>
                  <a:pt x="16348" y="14499"/>
                </a:cubicBezTo>
                <a:cubicBezTo>
                  <a:pt x="16026" y="13832"/>
                  <a:pt x="15348" y="13415"/>
                  <a:pt x="14609" y="13415"/>
                </a:cubicBezTo>
                <a:lnTo>
                  <a:pt x="14443" y="13415"/>
                </a:lnTo>
                <a:lnTo>
                  <a:pt x="14443" y="12058"/>
                </a:lnTo>
                <a:cubicBezTo>
                  <a:pt x="15657" y="11808"/>
                  <a:pt x="16538" y="10725"/>
                  <a:pt x="16550" y="9474"/>
                </a:cubicBezTo>
                <a:cubicBezTo>
                  <a:pt x="16544" y="9123"/>
                  <a:pt x="16279" y="8948"/>
                  <a:pt x="16016" y="8948"/>
                </a:cubicBezTo>
                <a:cubicBezTo>
                  <a:pt x="15752" y="8948"/>
                  <a:pt x="15491" y="9123"/>
                  <a:pt x="15491" y="9474"/>
                </a:cubicBezTo>
                <a:cubicBezTo>
                  <a:pt x="15491" y="10141"/>
                  <a:pt x="15062" y="10736"/>
                  <a:pt x="14443" y="10963"/>
                </a:cubicBezTo>
                <a:lnTo>
                  <a:pt x="14443" y="6665"/>
                </a:lnTo>
                <a:lnTo>
                  <a:pt x="16193" y="6665"/>
                </a:lnTo>
                <a:lnTo>
                  <a:pt x="16193" y="7546"/>
                </a:lnTo>
                <a:cubicBezTo>
                  <a:pt x="16187" y="7897"/>
                  <a:pt x="16449" y="8072"/>
                  <a:pt x="16712" y="8072"/>
                </a:cubicBezTo>
                <a:cubicBezTo>
                  <a:pt x="16976" y="8072"/>
                  <a:pt x="17241" y="7897"/>
                  <a:pt x="17241" y="7546"/>
                </a:cubicBezTo>
                <a:lnTo>
                  <a:pt x="17241" y="6593"/>
                </a:lnTo>
                <a:cubicBezTo>
                  <a:pt x="18908" y="6105"/>
                  <a:pt x="19134" y="3831"/>
                  <a:pt x="17598" y="3021"/>
                </a:cubicBezTo>
                <a:lnTo>
                  <a:pt x="17598" y="2985"/>
                </a:lnTo>
                <a:cubicBezTo>
                  <a:pt x="17598" y="1914"/>
                  <a:pt x="16729" y="1045"/>
                  <a:pt x="15657" y="1045"/>
                </a:cubicBezTo>
                <a:lnTo>
                  <a:pt x="15621" y="1045"/>
                </a:lnTo>
                <a:cubicBezTo>
                  <a:pt x="15258" y="348"/>
                  <a:pt x="14580" y="0"/>
                  <a:pt x="13901" y="0"/>
                </a:cubicBezTo>
                <a:cubicBezTo>
                  <a:pt x="13222" y="0"/>
                  <a:pt x="12544" y="348"/>
                  <a:pt x="12181" y="1045"/>
                </a:cubicBezTo>
                <a:lnTo>
                  <a:pt x="12145" y="1045"/>
                </a:lnTo>
                <a:cubicBezTo>
                  <a:pt x="11597" y="1045"/>
                  <a:pt x="11073" y="1283"/>
                  <a:pt x="10704" y="1700"/>
                </a:cubicBezTo>
                <a:cubicBezTo>
                  <a:pt x="10395" y="1497"/>
                  <a:pt x="10040" y="1396"/>
                  <a:pt x="9686" y="1396"/>
                </a:cubicBezTo>
                <a:cubicBezTo>
                  <a:pt x="9332" y="1396"/>
                  <a:pt x="8978" y="1497"/>
                  <a:pt x="8668" y="1700"/>
                </a:cubicBezTo>
                <a:cubicBezTo>
                  <a:pt x="8299" y="1283"/>
                  <a:pt x="7775" y="1045"/>
                  <a:pt x="7228" y="1045"/>
                </a:cubicBezTo>
                <a:lnTo>
                  <a:pt x="7192" y="1045"/>
                </a:lnTo>
                <a:cubicBezTo>
                  <a:pt x="6829" y="348"/>
                  <a:pt x="6150" y="0"/>
                  <a:pt x="54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nvGrpSpPr>
          <p:cNvPr id="1316" name="Google Shape;1316;p99"/>
          <p:cNvGrpSpPr/>
          <p:nvPr/>
        </p:nvGrpSpPr>
        <p:grpSpPr>
          <a:xfrm>
            <a:off x="685913" y="1549300"/>
            <a:ext cx="453950" cy="450900"/>
            <a:chOff x="1921213" y="2132275"/>
            <a:chExt cx="453950" cy="450900"/>
          </a:xfrm>
        </p:grpSpPr>
        <p:sp>
          <p:nvSpPr>
            <p:cNvPr id="1317" name="Google Shape;1317;p99"/>
            <p:cNvSpPr/>
            <p:nvPr/>
          </p:nvSpPr>
          <p:spPr>
            <a:xfrm>
              <a:off x="2125963" y="2416075"/>
              <a:ext cx="33100" cy="69375"/>
            </a:xfrm>
            <a:custGeom>
              <a:avLst/>
              <a:gdLst/>
              <a:ahLst/>
              <a:cxnLst/>
              <a:rect l="l" t="t" r="r" b="b"/>
              <a:pathLst>
                <a:path w="1324" h="2775" extrusionOk="0">
                  <a:moveTo>
                    <a:pt x="553" y="0"/>
                  </a:moveTo>
                  <a:cubicBezTo>
                    <a:pt x="278" y="0"/>
                    <a:pt x="1" y="196"/>
                    <a:pt x="14" y="548"/>
                  </a:cubicBezTo>
                  <a:lnTo>
                    <a:pt x="240" y="2310"/>
                  </a:lnTo>
                  <a:cubicBezTo>
                    <a:pt x="273" y="2574"/>
                    <a:pt x="499" y="2767"/>
                    <a:pt x="758" y="2767"/>
                  </a:cubicBezTo>
                  <a:cubicBezTo>
                    <a:pt x="780" y="2767"/>
                    <a:pt x="802" y="2766"/>
                    <a:pt x="824" y="2763"/>
                  </a:cubicBezTo>
                  <a:lnTo>
                    <a:pt x="824" y="2775"/>
                  </a:lnTo>
                  <a:cubicBezTo>
                    <a:pt x="1109" y="2739"/>
                    <a:pt x="1324" y="2465"/>
                    <a:pt x="1276" y="2179"/>
                  </a:cubicBezTo>
                  <a:lnTo>
                    <a:pt x="1062" y="417"/>
                  </a:lnTo>
                  <a:cubicBezTo>
                    <a:pt x="1003" y="132"/>
                    <a:pt x="779"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18" name="Google Shape;1318;p99"/>
            <p:cNvSpPr/>
            <p:nvPr/>
          </p:nvSpPr>
          <p:spPr>
            <a:xfrm>
              <a:off x="2138188" y="2512825"/>
              <a:ext cx="33375" cy="70350"/>
            </a:xfrm>
            <a:custGeom>
              <a:avLst/>
              <a:gdLst/>
              <a:ahLst/>
              <a:cxnLst/>
              <a:rect l="l" t="t" r="r" b="b"/>
              <a:pathLst>
                <a:path w="1335" h="2814" extrusionOk="0">
                  <a:moveTo>
                    <a:pt x="547" y="0"/>
                  </a:moveTo>
                  <a:cubicBezTo>
                    <a:pt x="274" y="0"/>
                    <a:pt x="0" y="195"/>
                    <a:pt x="13" y="548"/>
                  </a:cubicBezTo>
                  <a:lnTo>
                    <a:pt x="239" y="2310"/>
                  </a:lnTo>
                  <a:cubicBezTo>
                    <a:pt x="251" y="2598"/>
                    <a:pt x="488" y="2814"/>
                    <a:pt x="761" y="2814"/>
                  </a:cubicBezTo>
                  <a:cubicBezTo>
                    <a:pt x="781" y="2814"/>
                    <a:pt x="802" y="2812"/>
                    <a:pt x="823" y="2810"/>
                  </a:cubicBezTo>
                  <a:cubicBezTo>
                    <a:pt x="1132" y="2774"/>
                    <a:pt x="1335" y="2477"/>
                    <a:pt x="1275" y="2179"/>
                  </a:cubicBezTo>
                  <a:lnTo>
                    <a:pt x="1061" y="417"/>
                  </a:lnTo>
                  <a:cubicBezTo>
                    <a:pt x="996" y="132"/>
                    <a:pt x="772" y="0"/>
                    <a:pt x="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19" name="Google Shape;1319;p99"/>
            <p:cNvSpPr/>
            <p:nvPr/>
          </p:nvSpPr>
          <p:spPr>
            <a:xfrm>
              <a:off x="2199638" y="2512825"/>
              <a:ext cx="33550" cy="70350"/>
            </a:xfrm>
            <a:custGeom>
              <a:avLst/>
              <a:gdLst/>
              <a:ahLst/>
              <a:cxnLst/>
              <a:rect l="l" t="t" r="r" b="b"/>
              <a:pathLst>
                <a:path w="1342" h="2814" extrusionOk="0">
                  <a:moveTo>
                    <a:pt x="548" y="0"/>
                  </a:moveTo>
                  <a:cubicBezTo>
                    <a:pt x="275" y="0"/>
                    <a:pt x="0" y="195"/>
                    <a:pt x="20" y="548"/>
                  </a:cubicBezTo>
                  <a:lnTo>
                    <a:pt x="234" y="2310"/>
                  </a:lnTo>
                  <a:cubicBezTo>
                    <a:pt x="245" y="2598"/>
                    <a:pt x="483" y="2814"/>
                    <a:pt x="765" y="2814"/>
                  </a:cubicBezTo>
                  <a:cubicBezTo>
                    <a:pt x="786" y="2814"/>
                    <a:pt x="808" y="2812"/>
                    <a:pt x="829" y="2810"/>
                  </a:cubicBezTo>
                  <a:cubicBezTo>
                    <a:pt x="1127" y="2774"/>
                    <a:pt x="1341" y="2477"/>
                    <a:pt x="1282" y="2179"/>
                  </a:cubicBezTo>
                  <a:lnTo>
                    <a:pt x="1056" y="417"/>
                  </a:lnTo>
                  <a:cubicBezTo>
                    <a:pt x="997" y="132"/>
                    <a:pt x="772"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20" name="Google Shape;1320;p99"/>
            <p:cNvSpPr/>
            <p:nvPr/>
          </p:nvSpPr>
          <p:spPr>
            <a:xfrm>
              <a:off x="2187588" y="2416075"/>
              <a:ext cx="32800" cy="69375"/>
            </a:xfrm>
            <a:custGeom>
              <a:avLst/>
              <a:gdLst/>
              <a:ahLst/>
              <a:cxnLst/>
              <a:rect l="l" t="t" r="r" b="b"/>
              <a:pathLst>
                <a:path w="1312" h="2775" extrusionOk="0">
                  <a:moveTo>
                    <a:pt x="546" y="0"/>
                  </a:moveTo>
                  <a:cubicBezTo>
                    <a:pt x="274" y="0"/>
                    <a:pt x="1" y="196"/>
                    <a:pt x="14" y="548"/>
                  </a:cubicBezTo>
                  <a:lnTo>
                    <a:pt x="228" y="2310"/>
                  </a:lnTo>
                  <a:cubicBezTo>
                    <a:pt x="261" y="2574"/>
                    <a:pt x="497" y="2767"/>
                    <a:pt x="758" y="2767"/>
                  </a:cubicBezTo>
                  <a:cubicBezTo>
                    <a:pt x="779" y="2767"/>
                    <a:pt x="801" y="2766"/>
                    <a:pt x="823" y="2763"/>
                  </a:cubicBezTo>
                  <a:lnTo>
                    <a:pt x="823" y="2763"/>
                  </a:lnTo>
                  <a:lnTo>
                    <a:pt x="811" y="2775"/>
                  </a:lnTo>
                  <a:cubicBezTo>
                    <a:pt x="1109" y="2739"/>
                    <a:pt x="1311" y="2465"/>
                    <a:pt x="1276" y="2179"/>
                  </a:cubicBezTo>
                  <a:lnTo>
                    <a:pt x="1050" y="417"/>
                  </a:lnTo>
                  <a:cubicBezTo>
                    <a:pt x="990" y="132"/>
                    <a:pt x="769" y="0"/>
                    <a:pt x="5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21" name="Google Shape;1321;p99"/>
            <p:cNvSpPr/>
            <p:nvPr/>
          </p:nvSpPr>
          <p:spPr>
            <a:xfrm>
              <a:off x="2261113" y="2512825"/>
              <a:ext cx="33400" cy="70350"/>
            </a:xfrm>
            <a:custGeom>
              <a:avLst/>
              <a:gdLst/>
              <a:ahLst/>
              <a:cxnLst/>
              <a:rect l="l" t="t" r="r" b="b"/>
              <a:pathLst>
                <a:path w="1336" h="2814" extrusionOk="0">
                  <a:moveTo>
                    <a:pt x="547" y="0"/>
                  </a:moveTo>
                  <a:cubicBezTo>
                    <a:pt x="274" y="0"/>
                    <a:pt x="0" y="195"/>
                    <a:pt x="14" y="548"/>
                  </a:cubicBezTo>
                  <a:lnTo>
                    <a:pt x="240" y="2310"/>
                  </a:lnTo>
                  <a:cubicBezTo>
                    <a:pt x="251" y="2598"/>
                    <a:pt x="488" y="2814"/>
                    <a:pt x="761" y="2814"/>
                  </a:cubicBezTo>
                  <a:cubicBezTo>
                    <a:pt x="782" y="2814"/>
                    <a:pt x="802" y="2812"/>
                    <a:pt x="823" y="2810"/>
                  </a:cubicBezTo>
                  <a:cubicBezTo>
                    <a:pt x="1133" y="2774"/>
                    <a:pt x="1335" y="2477"/>
                    <a:pt x="1276" y="2179"/>
                  </a:cubicBezTo>
                  <a:lnTo>
                    <a:pt x="1061" y="417"/>
                  </a:lnTo>
                  <a:cubicBezTo>
                    <a:pt x="997" y="132"/>
                    <a:pt x="772" y="0"/>
                    <a:pt x="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22" name="Google Shape;1322;p99"/>
            <p:cNvSpPr/>
            <p:nvPr/>
          </p:nvSpPr>
          <p:spPr>
            <a:xfrm>
              <a:off x="2249038" y="2416075"/>
              <a:ext cx="32975" cy="69375"/>
            </a:xfrm>
            <a:custGeom>
              <a:avLst/>
              <a:gdLst/>
              <a:ahLst/>
              <a:cxnLst/>
              <a:rect l="l" t="t" r="r" b="b"/>
              <a:pathLst>
                <a:path w="1319" h="2775" extrusionOk="0">
                  <a:moveTo>
                    <a:pt x="548" y="0"/>
                  </a:moveTo>
                  <a:cubicBezTo>
                    <a:pt x="275" y="0"/>
                    <a:pt x="1" y="196"/>
                    <a:pt x="20" y="548"/>
                  </a:cubicBezTo>
                  <a:lnTo>
                    <a:pt x="235" y="2310"/>
                  </a:lnTo>
                  <a:cubicBezTo>
                    <a:pt x="268" y="2574"/>
                    <a:pt x="493" y="2767"/>
                    <a:pt x="762" y="2767"/>
                  </a:cubicBezTo>
                  <a:cubicBezTo>
                    <a:pt x="784" y="2767"/>
                    <a:pt x="807" y="2766"/>
                    <a:pt x="830" y="2763"/>
                  </a:cubicBezTo>
                  <a:lnTo>
                    <a:pt x="830" y="2763"/>
                  </a:lnTo>
                  <a:lnTo>
                    <a:pt x="818" y="2775"/>
                  </a:lnTo>
                  <a:cubicBezTo>
                    <a:pt x="1104" y="2739"/>
                    <a:pt x="1318" y="2465"/>
                    <a:pt x="1270" y="2179"/>
                  </a:cubicBezTo>
                  <a:lnTo>
                    <a:pt x="1056" y="417"/>
                  </a:lnTo>
                  <a:cubicBezTo>
                    <a:pt x="997" y="132"/>
                    <a:pt x="773"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23" name="Google Shape;1323;p99"/>
            <p:cNvSpPr/>
            <p:nvPr/>
          </p:nvSpPr>
          <p:spPr>
            <a:xfrm>
              <a:off x="2322563" y="2512825"/>
              <a:ext cx="33550" cy="70350"/>
            </a:xfrm>
            <a:custGeom>
              <a:avLst/>
              <a:gdLst/>
              <a:ahLst/>
              <a:cxnLst/>
              <a:rect l="l" t="t" r="r" b="b"/>
              <a:pathLst>
                <a:path w="1342" h="2814" extrusionOk="0">
                  <a:moveTo>
                    <a:pt x="548" y="0"/>
                  </a:moveTo>
                  <a:cubicBezTo>
                    <a:pt x="275" y="0"/>
                    <a:pt x="0" y="195"/>
                    <a:pt x="20" y="548"/>
                  </a:cubicBezTo>
                  <a:lnTo>
                    <a:pt x="234" y="2310"/>
                  </a:lnTo>
                  <a:cubicBezTo>
                    <a:pt x="245" y="2598"/>
                    <a:pt x="483" y="2814"/>
                    <a:pt x="765" y="2814"/>
                  </a:cubicBezTo>
                  <a:cubicBezTo>
                    <a:pt x="787" y="2814"/>
                    <a:pt x="808" y="2812"/>
                    <a:pt x="830" y="2810"/>
                  </a:cubicBezTo>
                  <a:cubicBezTo>
                    <a:pt x="1127" y="2774"/>
                    <a:pt x="1342" y="2477"/>
                    <a:pt x="1270" y="2179"/>
                  </a:cubicBezTo>
                  <a:lnTo>
                    <a:pt x="1056" y="417"/>
                  </a:lnTo>
                  <a:cubicBezTo>
                    <a:pt x="997" y="132"/>
                    <a:pt x="773"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24" name="Google Shape;1324;p99"/>
            <p:cNvSpPr/>
            <p:nvPr/>
          </p:nvSpPr>
          <p:spPr>
            <a:xfrm>
              <a:off x="2310513" y="2416075"/>
              <a:ext cx="32800" cy="69375"/>
            </a:xfrm>
            <a:custGeom>
              <a:avLst/>
              <a:gdLst/>
              <a:ahLst/>
              <a:cxnLst/>
              <a:rect l="l" t="t" r="r" b="b"/>
              <a:pathLst>
                <a:path w="1312" h="2775" extrusionOk="0">
                  <a:moveTo>
                    <a:pt x="546" y="0"/>
                  </a:moveTo>
                  <a:cubicBezTo>
                    <a:pt x="275" y="0"/>
                    <a:pt x="1" y="196"/>
                    <a:pt x="14" y="548"/>
                  </a:cubicBezTo>
                  <a:lnTo>
                    <a:pt x="240" y="2310"/>
                  </a:lnTo>
                  <a:cubicBezTo>
                    <a:pt x="262" y="2574"/>
                    <a:pt x="497" y="2767"/>
                    <a:pt x="758" y="2767"/>
                  </a:cubicBezTo>
                  <a:cubicBezTo>
                    <a:pt x="780" y="2767"/>
                    <a:pt x="802" y="2766"/>
                    <a:pt x="824" y="2763"/>
                  </a:cubicBezTo>
                  <a:lnTo>
                    <a:pt x="824" y="2775"/>
                  </a:lnTo>
                  <a:cubicBezTo>
                    <a:pt x="1109" y="2739"/>
                    <a:pt x="1312" y="2465"/>
                    <a:pt x="1276" y="2179"/>
                  </a:cubicBezTo>
                  <a:lnTo>
                    <a:pt x="1050" y="417"/>
                  </a:lnTo>
                  <a:cubicBezTo>
                    <a:pt x="991" y="132"/>
                    <a:pt x="769" y="0"/>
                    <a:pt x="5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25" name="Google Shape;1325;p99"/>
            <p:cNvSpPr/>
            <p:nvPr/>
          </p:nvSpPr>
          <p:spPr>
            <a:xfrm>
              <a:off x="1941738" y="2416075"/>
              <a:ext cx="32775" cy="69375"/>
            </a:xfrm>
            <a:custGeom>
              <a:avLst/>
              <a:gdLst/>
              <a:ahLst/>
              <a:cxnLst/>
              <a:rect l="l" t="t" r="r" b="b"/>
              <a:pathLst>
                <a:path w="1311" h="2775" extrusionOk="0">
                  <a:moveTo>
                    <a:pt x="545" y="0"/>
                  </a:moveTo>
                  <a:cubicBezTo>
                    <a:pt x="274" y="0"/>
                    <a:pt x="0" y="196"/>
                    <a:pt x="13" y="548"/>
                  </a:cubicBezTo>
                  <a:lnTo>
                    <a:pt x="227" y="2310"/>
                  </a:lnTo>
                  <a:cubicBezTo>
                    <a:pt x="260" y="2574"/>
                    <a:pt x="486" y="2767"/>
                    <a:pt x="755" y="2767"/>
                  </a:cubicBezTo>
                  <a:cubicBezTo>
                    <a:pt x="777" y="2767"/>
                    <a:pt x="800" y="2766"/>
                    <a:pt x="823" y="2763"/>
                  </a:cubicBezTo>
                  <a:lnTo>
                    <a:pt x="823" y="2763"/>
                  </a:lnTo>
                  <a:lnTo>
                    <a:pt x="811" y="2775"/>
                  </a:lnTo>
                  <a:cubicBezTo>
                    <a:pt x="1108" y="2739"/>
                    <a:pt x="1311" y="2465"/>
                    <a:pt x="1275" y="2179"/>
                  </a:cubicBezTo>
                  <a:lnTo>
                    <a:pt x="1049" y="417"/>
                  </a:lnTo>
                  <a:cubicBezTo>
                    <a:pt x="990" y="132"/>
                    <a:pt x="768"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26" name="Google Shape;1326;p99"/>
            <p:cNvSpPr/>
            <p:nvPr/>
          </p:nvSpPr>
          <p:spPr>
            <a:xfrm>
              <a:off x="1953638" y="2512825"/>
              <a:ext cx="33375" cy="70350"/>
            </a:xfrm>
            <a:custGeom>
              <a:avLst/>
              <a:gdLst/>
              <a:ahLst/>
              <a:cxnLst/>
              <a:rect l="l" t="t" r="r" b="b"/>
              <a:pathLst>
                <a:path w="1335" h="2814" extrusionOk="0">
                  <a:moveTo>
                    <a:pt x="547" y="0"/>
                  </a:moveTo>
                  <a:cubicBezTo>
                    <a:pt x="274" y="0"/>
                    <a:pt x="0" y="195"/>
                    <a:pt x="13" y="548"/>
                  </a:cubicBezTo>
                  <a:lnTo>
                    <a:pt x="240" y="2310"/>
                  </a:lnTo>
                  <a:cubicBezTo>
                    <a:pt x="251" y="2598"/>
                    <a:pt x="488" y="2814"/>
                    <a:pt x="761" y="2814"/>
                  </a:cubicBezTo>
                  <a:cubicBezTo>
                    <a:pt x="782" y="2814"/>
                    <a:pt x="802" y="2812"/>
                    <a:pt x="823" y="2810"/>
                  </a:cubicBezTo>
                  <a:cubicBezTo>
                    <a:pt x="1133" y="2774"/>
                    <a:pt x="1335" y="2477"/>
                    <a:pt x="1275" y="2179"/>
                  </a:cubicBezTo>
                  <a:lnTo>
                    <a:pt x="1061" y="417"/>
                  </a:lnTo>
                  <a:cubicBezTo>
                    <a:pt x="997" y="132"/>
                    <a:pt x="772" y="0"/>
                    <a:pt x="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27" name="Google Shape;1327;p99"/>
            <p:cNvSpPr/>
            <p:nvPr/>
          </p:nvSpPr>
          <p:spPr>
            <a:xfrm>
              <a:off x="2015238" y="2512825"/>
              <a:ext cx="33400" cy="70350"/>
            </a:xfrm>
            <a:custGeom>
              <a:avLst/>
              <a:gdLst/>
              <a:ahLst/>
              <a:cxnLst/>
              <a:rect l="l" t="t" r="r" b="b"/>
              <a:pathLst>
                <a:path w="1336" h="2814" extrusionOk="0">
                  <a:moveTo>
                    <a:pt x="548" y="0"/>
                  </a:moveTo>
                  <a:cubicBezTo>
                    <a:pt x="275" y="0"/>
                    <a:pt x="1" y="195"/>
                    <a:pt x="14" y="548"/>
                  </a:cubicBezTo>
                  <a:lnTo>
                    <a:pt x="240" y="2310"/>
                  </a:lnTo>
                  <a:cubicBezTo>
                    <a:pt x="251" y="2598"/>
                    <a:pt x="489" y="2814"/>
                    <a:pt x="762" y="2814"/>
                  </a:cubicBezTo>
                  <a:cubicBezTo>
                    <a:pt x="782" y="2814"/>
                    <a:pt x="803" y="2812"/>
                    <a:pt x="824" y="2810"/>
                  </a:cubicBezTo>
                  <a:cubicBezTo>
                    <a:pt x="1133" y="2774"/>
                    <a:pt x="1336" y="2477"/>
                    <a:pt x="1276" y="2179"/>
                  </a:cubicBezTo>
                  <a:lnTo>
                    <a:pt x="1062" y="417"/>
                  </a:lnTo>
                  <a:cubicBezTo>
                    <a:pt x="997" y="132"/>
                    <a:pt x="773"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28" name="Google Shape;1328;p99"/>
            <p:cNvSpPr/>
            <p:nvPr/>
          </p:nvSpPr>
          <p:spPr>
            <a:xfrm>
              <a:off x="2003038" y="2416075"/>
              <a:ext cx="33100" cy="69375"/>
            </a:xfrm>
            <a:custGeom>
              <a:avLst/>
              <a:gdLst/>
              <a:ahLst/>
              <a:cxnLst/>
              <a:rect l="l" t="t" r="r" b="b"/>
              <a:pathLst>
                <a:path w="1324" h="2775" extrusionOk="0">
                  <a:moveTo>
                    <a:pt x="553" y="0"/>
                  </a:moveTo>
                  <a:cubicBezTo>
                    <a:pt x="278" y="0"/>
                    <a:pt x="1" y="196"/>
                    <a:pt x="14" y="548"/>
                  </a:cubicBezTo>
                  <a:lnTo>
                    <a:pt x="240" y="2310"/>
                  </a:lnTo>
                  <a:cubicBezTo>
                    <a:pt x="273" y="2574"/>
                    <a:pt x="499" y="2767"/>
                    <a:pt x="758" y="2767"/>
                  </a:cubicBezTo>
                  <a:cubicBezTo>
                    <a:pt x="780" y="2767"/>
                    <a:pt x="801" y="2766"/>
                    <a:pt x="823" y="2763"/>
                  </a:cubicBezTo>
                  <a:lnTo>
                    <a:pt x="823" y="2775"/>
                  </a:lnTo>
                  <a:cubicBezTo>
                    <a:pt x="1109" y="2739"/>
                    <a:pt x="1323" y="2465"/>
                    <a:pt x="1276" y="2179"/>
                  </a:cubicBezTo>
                  <a:lnTo>
                    <a:pt x="1062" y="417"/>
                  </a:lnTo>
                  <a:cubicBezTo>
                    <a:pt x="1002" y="132"/>
                    <a:pt x="778"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29" name="Google Shape;1329;p99"/>
            <p:cNvSpPr/>
            <p:nvPr/>
          </p:nvSpPr>
          <p:spPr>
            <a:xfrm>
              <a:off x="2076688" y="2512825"/>
              <a:ext cx="33575" cy="70350"/>
            </a:xfrm>
            <a:custGeom>
              <a:avLst/>
              <a:gdLst/>
              <a:ahLst/>
              <a:cxnLst/>
              <a:rect l="l" t="t" r="r" b="b"/>
              <a:pathLst>
                <a:path w="1343" h="2814" extrusionOk="0">
                  <a:moveTo>
                    <a:pt x="548" y="0"/>
                  </a:moveTo>
                  <a:cubicBezTo>
                    <a:pt x="275" y="0"/>
                    <a:pt x="1" y="195"/>
                    <a:pt x="21" y="548"/>
                  </a:cubicBezTo>
                  <a:lnTo>
                    <a:pt x="235" y="2310"/>
                  </a:lnTo>
                  <a:cubicBezTo>
                    <a:pt x="246" y="2598"/>
                    <a:pt x="484" y="2814"/>
                    <a:pt x="766" y="2814"/>
                  </a:cubicBezTo>
                  <a:cubicBezTo>
                    <a:pt x="787" y="2814"/>
                    <a:pt x="809" y="2812"/>
                    <a:pt x="830" y="2810"/>
                  </a:cubicBezTo>
                  <a:cubicBezTo>
                    <a:pt x="1128" y="2774"/>
                    <a:pt x="1342" y="2477"/>
                    <a:pt x="1283" y="2179"/>
                  </a:cubicBezTo>
                  <a:lnTo>
                    <a:pt x="1056" y="417"/>
                  </a:lnTo>
                  <a:cubicBezTo>
                    <a:pt x="997" y="132"/>
                    <a:pt x="773"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30" name="Google Shape;1330;p99"/>
            <p:cNvSpPr/>
            <p:nvPr/>
          </p:nvSpPr>
          <p:spPr>
            <a:xfrm>
              <a:off x="2064663" y="2416075"/>
              <a:ext cx="32800" cy="69375"/>
            </a:xfrm>
            <a:custGeom>
              <a:avLst/>
              <a:gdLst/>
              <a:ahLst/>
              <a:cxnLst/>
              <a:rect l="l" t="t" r="r" b="b"/>
              <a:pathLst>
                <a:path w="1312" h="2775" extrusionOk="0">
                  <a:moveTo>
                    <a:pt x="545" y="0"/>
                  </a:moveTo>
                  <a:cubicBezTo>
                    <a:pt x="274" y="0"/>
                    <a:pt x="0" y="196"/>
                    <a:pt x="13" y="548"/>
                  </a:cubicBezTo>
                  <a:lnTo>
                    <a:pt x="228" y="2310"/>
                  </a:lnTo>
                  <a:cubicBezTo>
                    <a:pt x="260" y="2569"/>
                    <a:pt x="488" y="2769"/>
                    <a:pt x="743" y="2769"/>
                  </a:cubicBezTo>
                  <a:cubicBezTo>
                    <a:pt x="769" y="2769"/>
                    <a:pt x="796" y="2767"/>
                    <a:pt x="823" y="2763"/>
                  </a:cubicBezTo>
                  <a:lnTo>
                    <a:pt x="823" y="2763"/>
                  </a:lnTo>
                  <a:lnTo>
                    <a:pt x="811" y="2775"/>
                  </a:lnTo>
                  <a:cubicBezTo>
                    <a:pt x="1109" y="2739"/>
                    <a:pt x="1311" y="2465"/>
                    <a:pt x="1275" y="2179"/>
                  </a:cubicBezTo>
                  <a:lnTo>
                    <a:pt x="1049" y="417"/>
                  </a:lnTo>
                  <a:cubicBezTo>
                    <a:pt x="990" y="132"/>
                    <a:pt x="768"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31" name="Google Shape;1331;p99"/>
            <p:cNvSpPr/>
            <p:nvPr/>
          </p:nvSpPr>
          <p:spPr>
            <a:xfrm>
              <a:off x="1921213" y="2132275"/>
              <a:ext cx="453950" cy="254950"/>
            </a:xfrm>
            <a:custGeom>
              <a:avLst/>
              <a:gdLst/>
              <a:ahLst/>
              <a:cxnLst/>
              <a:rect l="l" t="t" r="r" b="b"/>
              <a:pathLst>
                <a:path w="18158" h="10198" extrusionOk="0">
                  <a:moveTo>
                    <a:pt x="6265" y="1059"/>
                  </a:moveTo>
                  <a:cubicBezTo>
                    <a:pt x="7450" y="1059"/>
                    <a:pt x="8563" y="1861"/>
                    <a:pt x="8847" y="3113"/>
                  </a:cubicBezTo>
                  <a:cubicBezTo>
                    <a:pt x="8912" y="3397"/>
                    <a:pt x="9128" y="3522"/>
                    <a:pt x="9346" y="3522"/>
                  </a:cubicBezTo>
                  <a:cubicBezTo>
                    <a:pt x="9651" y="3522"/>
                    <a:pt x="9961" y="3278"/>
                    <a:pt x="9871" y="2875"/>
                  </a:cubicBezTo>
                  <a:cubicBezTo>
                    <a:pt x="9800" y="2530"/>
                    <a:pt x="9669" y="2209"/>
                    <a:pt x="9502" y="1899"/>
                  </a:cubicBezTo>
                  <a:cubicBezTo>
                    <a:pt x="9707" y="1808"/>
                    <a:pt x="9923" y="1765"/>
                    <a:pt x="10137" y="1765"/>
                  </a:cubicBezTo>
                  <a:cubicBezTo>
                    <a:pt x="10681" y="1765"/>
                    <a:pt x="11211" y="2046"/>
                    <a:pt x="11502" y="2542"/>
                  </a:cubicBezTo>
                  <a:cubicBezTo>
                    <a:pt x="11204" y="2744"/>
                    <a:pt x="10954" y="2994"/>
                    <a:pt x="10764" y="3292"/>
                  </a:cubicBezTo>
                  <a:cubicBezTo>
                    <a:pt x="10486" y="3705"/>
                    <a:pt x="10845" y="4117"/>
                    <a:pt x="11214" y="4117"/>
                  </a:cubicBezTo>
                  <a:cubicBezTo>
                    <a:pt x="11367" y="4117"/>
                    <a:pt x="11521" y="4046"/>
                    <a:pt x="11633" y="3875"/>
                  </a:cubicBezTo>
                  <a:cubicBezTo>
                    <a:pt x="11944" y="3438"/>
                    <a:pt x="12430" y="3205"/>
                    <a:pt x="12924" y="3205"/>
                  </a:cubicBezTo>
                  <a:cubicBezTo>
                    <a:pt x="13263" y="3205"/>
                    <a:pt x="13605" y="3314"/>
                    <a:pt x="13895" y="3542"/>
                  </a:cubicBezTo>
                  <a:cubicBezTo>
                    <a:pt x="14610" y="4090"/>
                    <a:pt x="14717" y="5126"/>
                    <a:pt x="14133" y="5804"/>
                  </a:cubicBezTo>
                  <a:cubicBezTo>
                    <a:pt x="13751" y="6195"/>
                    <a:pt x="14118" y="6712"/>
                    <a:pt x="14522" y="6712"/>
                  </a:cubicBezTo>
                  <a:cubicBezTo>
                    <a:pt x="14659" y="6712"/>
                    <a:pt x="14801" y="6652"/>
                    <a:pt x="14919" y="6507"/>
                  </a:cubicBezTo>
                  <a:cubicBezTo>
                    <a:pt x="15217" y="6173"/>
                    <a:pt x="15419" y="5780"/>
                    <a:pt x="15526" y="5340"/>
                  </a:cubicBezTo>
                  <a:cubicBezTo>
                    <a:pt x="16455" y="5578"/>
                    <a:pt x="17074" y="6483"/>
                    <a:pt x="16955" y="7447"/>
                  </a:cubicBezTo>
                  <a:cubicBezTo>
                    <a:pt x="16836" y="8400"/>
                    <a:pt x="16026" y="9138"/>
                    <a:pt x="15062" y="9150"/>
                  </a:cubicBezTo>
                  <a:lnTo>
                    <a:pt x="15050" y="9138"/>
                  </a:lnTo>
                  <a:lnTo>
                    <a:pt x="3108" y="9138"/>
                  </a:lnTo>
                  <a:cubicBezTo>
                    <a:pt x="2084" y="9114"/>
                    <a:pt x="1263" y="8305"/>
                    <a:pt x="1227" y="7293"/>
                  </a:cubicBezTo>
                  <a:cubicBezTo>
                    <a:pt x="1179" y="6269"/>
                    <a:pt x="1929" y="5388"/>
                    <a:pt x="2953" y="5280"/>
                  </a:cubicBezTo>
                  <a:cubicBezTo>
                    <a:pt x="3096" y="5602"/>
                    <a:pt x="3299" y="5888"/>
                    <a:pt x="3525" y="6150"/>
                  </a:cubicBezTo>
                  <a:cubicBezTo>
                    <a:pt x="3641" y="6280"/>
                    <a:pt x="3776" y="6334"/>
                    <a:pt x="3908" y="6334"/>
                  </a:cubicBezTo>
                  <a:cubicBezTo>
                    <a:pt x="4303" y="6334"/>
                    <a:pt x="4659" y="5840"/>
                    <a:pt x="4311" y="5447"/>
                  </a:cubicBezTo>
                  <a:cubicBezTo>
                    <a:pt x="3168" y="4173"/>
                    <a:pt x="3537" y="2149"/>
                    <a:pt x="5061" y="1351"/>
                  </a:cubicBezTo>
                  <a:cubicBezTo>
                    <a:pt x="5451" y="1152"/>
                    <a:pt x="5862" y="1059"/>
                    <a:pt x="6265" y="1059"/>
                  </a:cubicBezTo>
                  <a:close/>
                  <a:moveTo>
                    <a:pt x="6291" y="1"/>
                  </a:moveTo>
                  <a:cubicBezTo>
                    <a:pt x="4386" y="1"/>
                    <a:pt x="2584" y="1506"/>
                    <a:pt x="2584" y="3697"/>
                  </a:cubicBezTo>
                  <a:cubicBezTo>
                    <a:pt x="2584" y="3887"/>
                    <a:pt x="2596" y="4078"/>
                    <a:pt x="2632" y="4268"/>
                  </a:cubicBezTo>
                  <a:cubicBezTo>
                    <a:pt x="1084" y="4507"/>
                    <a:pt x="1" y="5900"/>
                    <a:pt x="132" y="7447"/>
                  </a:cubicBezTo>
                  <a:cubicBezTo>
                    <a:pt x="251" y="9007"/>
                    <a:pt x="1548" y="10198"/>
                    <a:pt x="3108" y="10198"/>
                  </a:cubicBezTo>
                  <a:lnTo>
                    <a:pt x="15050" y="10198"/>
                  </a:lnTo>
                  <a:cubicBezTo>
                    <a:pt x="16610" y="10198"/>
                    <a:pt x="17908" y="9007"/>
                    <a:pt x="18027" y="7447"/>
                  </a:cubicBezTo>
                  <a:cubicBezTo>
                    <a:pt x="18158" y="5900"/>
                    <a:pt x="17062" y="4507"/>
                    <a:pt x="15526" y="4268"/>
                  </a:cubicBezTo>
                  <a:cubicBezTo>
                    <a:pt x="15293" y="2996"/>
                    <a:pt x="14191" y="2120"/>
                    <a:pt x="12944" y="2120"/>
                  </a:cubicBezTo>
                  <a:cubicBezTo>
                    <a:pt x="12790" y="2120"/>
                    <a:pt x="12635" y="2134"/>
                    <a:pt x="12478" y="2161"/>
                  </a:cubicBezTo>
                  <a:cubicBezTo>
                    <a:pt x="12013" y="1238"/>
                    <a:pt x="11087" y="712"/>
                    <a:pt x="10129" y="712"/>
                  </a:cubicBezTo>
                  <a:cubicBezTo>
                    <a:pt x="9691" y="712"/>
                    <a:pt x="9246" y="822"/>
                    <a:pt x="8835" y="1054"/>
                  </a:cubicBezTo>
                  <a:cubicBezTo>
                    <a:pt x="8764" y="970"/>
                    <a:pt x="8680" y="899"/>
                    <a:pt x="8585" y="827"/>
                  </a:cubicBezTo>
                  <a:cubicBezTo>
                    <a:pt x="7882" y="257"/>
                    <a:pt x="7078" y="1"/>
                    <a:pt x="62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sp>
        <p:nvSpPr>
          <p:cNvPr id="1332" name="Google Shape;1332;p99"/>
          <p:cNvSpPr/>
          <p:nvPr/>
        </p:nvSpPr>
        <p:spPr>
          <a:xfrm>
            <a:off x="4798992" y="3450638"/>
            <a:ext cx="257934" cy="255662"/>
          </a:xfrm>
          <a:custGeom>
            <a:avLst/>
            <a:gdLst/>
            <a:ahLst/>
            <a:cxnLst/>
            <a:rect l="l" t="t" r="r" b="b"/>
            <a:pathLst>
              <a:path w="18158" h="17998" extrusionOk="0">
                <a:moveTo>
                  <a:pt x="6271" y="1071"/>
                </a:moveTo>
                <a:cubicBezTo>
                  <a:pt x="7450" y="1071"/>
                  <a:pt x="8555" y="1866"/>
                  <a:pt x="8847" y="3115"/>
                </a:cubicBezTo>
                <a:cubicBezTo>
                  <a:pt x="8912" y="3399"/>
                  <a:pt x="9128" y="3524"/>
                  <a:pt x="9346" y="3524"/>
                </a:cubicBezTo>
                <a:cubicBezTo>
                  <a:pt x="9651" y="3524"/>
                  <a:pt x="9961" y="3280"/>
                  <a:pt x="9871" y="2877"/>
                </a:cubicBezTo>
                <a:cubicBezTo>
                  <a:pt x="9788" y="2532"/>
                  <a:pt x="9669" y="2211"/>
                  <a:pt x="9490" y="1901"/>
                </a:cubicBezTo>
                <a:cubicBezTo>
                  <a:pt x="9698" y="1810"/>
                  <a:pt x="9917" y="1767"/>
                  <a:pt x="10132" y="1767"/>
                </a:cubicBezTo>
                <a:cubicBezTo>
                  <a:pt x="10681" y="1767"/>
                  <a:pt x="11212" y="2048"/>
                  <a:pt x="11502" y="2544"/>
                </a:cubicBezTo>
                <a:cubicBezTo>
                  <a:pt x="11205" y="2746"/>
                  <a:pt x="10955" y="2996"/>
                  <a:pt x="10752" y="3294"/>
                </a:cubicBezTo>
                <a:cubicBezTo>
                  <a:pt x="10483" y="3707"/>
                  <a:pt x="10838" y="4119"/>
                  <a:pt x="11209" y="4119"/>
                </a:cubicBezTo>
                <a:cubicBezTo>
                  <a:pt x="11362" y="4119"/>
                  <a:pt x="11518" y="4048"/>
                  <a:pt x="11633" y="3877"/>
                </a:cubicBezTo>
                <a:cubicBezTo>
                  <a:pt x="11944" y="3440"/>
                  <a:pt x="12431" y="3207"/>
                  <a:pt x="12924" y="3207"/>
                </a:cubicBezTo>
                <a:cubicBezTo>
                  <a:pt x="13263" y="3207"/>
                  <a:pt x="13605" y="3316"/>
                  <a:pt x="13895" y="3544"/>
                </a:cubicBezTo>
                <a:cubicBezTo>
                  <a:pt x="14610" y="4092"/>
                  <a:pt x="14717" y="5128"/>
                  <a:pt x="14134" y="5806"/>
                </a:cubicBezTo>
                <a:cubicBezTo>
                  <a:pt x="13776" y="6200"/>
                  <a:pt x="14130" y="6694"/>
                  <a:pt x="14530" y="6694"/>
                </a:cubicBezTo>
                <a:cubicBezTo>
                  <a:pt x="14663" y="6694"/>
                  <a:pt x="14801" y="6639"/>
                  <a:pt x="14919" y="6509"/>
                </a:cubicBezTo>
                <a:cubicBezTo>
                  <a:pt x="15217" y="6175"/>
                  <a:pt x="15419" y="5782"/>
                  <a:pt x="15515" y="5342"/>
                </a:cubicBezTo>
                <a:cubicBezTo>
                  <a:pt x="16455" y="5580"/>
                  <a:pt x="17074" y="6485"/>
                  <a:pt x="16955" y="7449"/>
                </a:cubicBezTo>
                <a:cubicBezTo>
                  <a:pt x="16836" y="8402"/>
                  <a:pt x="16027" y="9140"/>
                  <a:pt x="15062" y="9152"/>
                </a:cubicBezTo>
                <a:lnTo>
                  <a:pt x="3108" y="9140"/>
                </a:lnTo>
                <a:cubicBezTo>
                  <a:pt x="2096" y="9116"/>
                  <a:pt x="1275" y="8307"/>
                  <a:pt x="1227" y="7295"/>
                </a:cubicBezTo>
                <a:cubicBezTo>
                  <a:pt x="1180" y="6283"/>
                  <a:pt x="1930" y="5401"/>
                  <a:pt x="2942" y="5282"/>
                </a:cubicBezTo>
                <a:cubicBezTo>
                  <a:pt x="3085" y="5604"/>
                  <a:pt x="3287" y="5890"/>
                  <a:pt x="3513" y="6152"/>
                </a:cubicBezTo>
                <a:cubicBezTo>
                  <a:pt x="3632" y="6282"/>
                  <a:pt x="3770" y="6336"/>
                  <a:pt x="3903" y="6336"/>
                </a:cubicBezTo>
                <a:cubicBezTo>
                  <a:pt x="4303" y="6336"/>
                  <a:pt x="4657" y="5842"/>
                  <a:pt x="4299" y="5449"/>
                </a:cubicBezTo>
                <a:cubicBezTo>
                  <a:pt x="3168" y="4163"/>
                  <a:pt x="3537" y="2151"/>
                  <a:pt x="5061" y="1365"/>
                </a:cubicBezTo>
                <a:cubicBezTo>
                  <a:pt x="5453" y="1165"/>
                  <a:pt x="5867" y="1071"/>
                  <a:pt x="6271" y="1071"/>
                </a:cubicBezTo>
                <a:close/>
                <a:moveTo>
                  <a:pt x="6279" y="0"/>
                </a:moveTo>
                <a:cubicBezTo>
                  <a:pt x="4372" y="0"/>
                  <a:pt x="2576" y="1501"/>
                  <a:pt x="2585" y="3699"/>
                </a:cubicBezTo>
                <a:cubicBezTo>
                  <a:pt x="2573" y="3889"/>
                  <a:pt x="2596" y="4080"/>
                  <a:pt x="2620" y="4258"/>
                </a:cubicBezTo>
                <a:cubicBezTo>
                  <a:pt x="1084" y="4509"/>
                  <a:pt x="1" y="5902"/>
                  <a:pt x="132" y="7449"/>
                </a:cubicBezTo>
                <a:cubicBezTo>
                  <a:pt x="251" y="8997"/>
                  <a:pt x="1549" y="10200"/>
                  <a:pt x="3108" y="10200"/>
                </a:cubicBezTo>
                <a:lnTo>
                  <a:pt x="6442" y="10200"/>
                </a:lnTo>
                <a:lnTo>
                  <a:pt x="6442" y="12426"/>
                </a:lnTo>
                <a:lnTo>
                  <a:pt x="4359" y="13021"/>
                </a:lnTo>
                <a:cubicBezTo>
                  <a:pt x="4311" y="13033"/>
                  <a:pt x="4275" y="13057"/>
                  <a:pt x="4228" y="13081"/>
                </a:cubicBezTo>
                <a:lnTo>
                  <a:pt x="2882" y="13891"/>
                </a:lnTo>
                <a:lnTo>
                  <a:pt x="2120" y="12879"/>
                </a:lnTo>
                <a:cubicBezTo>
                  <a:pt x="2016" y="12738"/>
                  <a:pt x="1852" y="12661"/>
                  <a:pt x="1689" y="12661"/>
                </a:cubicBezTo>
                <a:cubicBezTo>
                  <a:pt x="1590" y="12661"/>
                  <a:pt x="1491" y="12689"/>
                  <a:pt x="1406" y="12748"/>
                </a:cubicBezTo>
                <a:cubicBezTo>
                  <a:pt x="1156" y="12914"/>
                  <a:pt x="1096" y="13248"/>
                  <a:pt x="1275" y="13498"/>
                </a:cubicBezTo>
                <a:lnTo>
                  <a:pt x="2334" y="14903"/>
                </a:lnTo>
                <a:cubicBezTo>
                  <a:pt x="2432" y="15038"/>
                  <a:pt x="2587" y="15111"/>
                  <a:pt x="2747" y="15111"/>
                </a:cubicBezTo>
                <a:cubicBezTo>
                  <a:pt x="2841" y="15111"/>
                  <a:pt x="2937" y="15086"/>
                  <a:pt x="3025" y="15034"/>
                </a:cubicBezTo>
                <a:lnTo>
                  <a:pt x="3978" y="14462"/>
                </a:lnTo>
                <a:lnTo>
                  <a:pt x="3978" y="14938"/>
                </a:lnTo>
                <a:cubicBezTo>
                  <a:pt x="3978" y="15093"/>
                  <a:pt x="4061" y="15260"/>
                  <a:pt x="4192" y="15355"/>
                </a:cubicBezTo>
                <a:lnTo>
                  <a:pt x="5442" y="16296"/>
                </a:lnTo>
                <a:lnTo>
                  <a:pt x="5752" y="17582"/>
                </a:lnTo>
                <a:cubicBezTo>
                  <a:pt x="5821" y="17867"/>
                  <a:pt x="6036" y="17992"/>
                  <a:pt x="6254" y="17992"/>
                </a:cubicBezTo>
                <a:cubicBezTo>
                  <a:pt x="6562" y="17992"/>
                  <a:pt x="6873" y="17741"/>
                  <a:pt x="6776" y="17343"/>
                </a:cubicBezTo>
                <a:lnTo>
                  <a:pt x="6430" y="15867"/>
                </a:lnTo>
                <a:cubicBezTo>
                  <a:pt x="6395" y="15748"/>
                  <a:pt x="6323" y="15641"/>
                  <a:pt x="6228" y="15569"/>
                </a:cubicBezTo>
                <a:lnTo>
                  <a:pt x="5037" y="14676"/>
                </a:lnTo>
                <a:lnTo>
                  <a:pt x="5037" y="13926"/>
                </a:lnTo>
                <a:lnTo>
                  <a:pt x="6859" y="13414"/>
                </a:lnTo>
                <a:lnTo>
                  <a:pt x="7847" y="14153"/>
                </a:lnTo>
                <a:lnTo>
                  <a:pt x="7847" y="15641"/>
                </a:lnTo>
                <a:cubicBezTo>
                  <a:pt x="7847" y="15855"/>
                  <a:pt x="7978" y="16046"/>
                  <a:pt x="8180" y="16129"/>
                </a:cubicBezTo>
                <a:lnTo>
                  <a:pt x="9609" y="16700"/>
                </a:lnTo>
                <a:lnTo>
                  <a:pt x="9609" y="17462"/>
                </a:lnTo>
                <a:cubicBezTo>
                  <a:pt x="9603" y="17814"/>
                  <a:pt x="9865" y="17989"/>
                  <a:pt x="10129" y="17989"/>
                </a:cubicBezTo>
                <a:cubicBezTo>
                  <a:pt x="10392" y="17989"/>
                  <a:pt x="10657" y="17814"/>
                  <a:pt x="10657" y="17462"/>
                </a:cubicBezTo>
                <a:lnTo>
                  <a:pt x="10657" y="16343"/>
                </a:lnTo>
                <a:cubicBezTo>
                  <a:pt x="10657" y="16129"/>
                  <a:pt x="10526" y="15938"/>
                  <a:pt x="10324" y="15855"/>
                </a:cubicBezTo>
                <a:lnTo>
                  <a:pt x="8907" y="15284"/>
                </a:lnTo>
                <a:lnTo>
                  <a:pt x="8907" y="13879"/>
                </a:lnTo>
                <a:cubicBezTo>
                  <a:pt x="8907" y="13712"/>
                  <a:pt x="8823" y="13557"/>
                  <a:pt x="8692" y="13462"/>
                </a:cubicBezTo>
                <a:lnTo>
                  <a:pt x="7502" y="12569"/>
                </a:lnTo>
                <a:lnTo>
                  <a:pt x="7502" y="10200"/>
                </a:lnTo>
                <a:lnTo>
                  <a:pt x="8550" y="10200"/>
                </a:lnTo>
                <a:lnTo>
                  <a:pt x="8550" y="11771"/>
                </a:lnTo>
                <a:cubicBezTo>
                  <a:pt x="8550" y="11938"/>
                  <a:pt x="8621" y="12093"/>
                  <a:pt x="8752" y="12200"/>
                </a:cubicBezTo>
                <a:lnTo>
                  <a:pt x="9943" y="13093"/>
                </a:lnTo>
                <a:lnTo>
                  <a:pt x="9943" y="14581"/>
                </a:lnTo>
                <a:cubicBezTo>
                  <a:pt x="9943" y="14819"/>
                  <a:pt x="10121" y="15034"/>
                  <a:pt x="10359" y="15093"/>
                </a:cubicBezTo>
                <a:lnTo>
                  <a:pt x="13110" y="15700"/>
                </a:lnTo>
                <a:lnTo>
                  <a:pt x="13110" y="16379"/>
                </a:lnTo>
                <a:lnTo>
                  <a:pt x="11979" y="16998"/>
                </a:lnTo>
                <a:cubicBezTo>
                  <a:pt x="11451" y="17282"/>
                  <a:pt x="11744" y="17998"/>
                  <a:pt x="12218" y="17998"/>
                </a:cubicBezTo>
                <a:cubicBezTo>
                  <a:pt x="12301" y="17998"/>
                  <a:pt x="12389" y="17976"/>
                  <a:pt x="12479" y="17927"/>
                </a:cubicBezTo>
                <a:lnTo>
                  <a:pt x="13884" y="17153"/>
                </a:lnTo>
                <a:cubicBezTo>
                  <a:pt x="14062" y="17058"/>
                  <a:pt x="14157" y="16879"/>
                  <a:pt x="14157" y="16689"/>
                </a:cubicBezTo>
                <a:lnTo>
                  <a:pt x="14157" y="15498"/>
                </a:lnTo>
                <a:lnTo>
                  <a:pt x="15146" y="14510"/>
                </a:lnTo>
                <a:lnTo>
                  <a:pt x="16205" y="15046"/>
                </a:lnTo>
                <a:cubicBezTo>
                  <a:pt x="16291" y="15086"/>
                  <a:pt x="16374" y="15104"/>
                  <a:pt x="16452" y="15104"/>
                </a:cubicBezTo>
                <a:cubicBezTo>
                  <a:pt x="16943" y="15104"/>
                  <a:pt x="17216" y="14383"/>
                  <a:pt x="16682" y="14105"/>
                </a:cubicBezTo>
                <a:lnTo>
                  <a:pt x="15277" y="13402"/>
                </a:lnTo>
                <a:cubicBezTo>
                  <a:pt x="15202" y="13363"/>
                  <a:pt x="15122" y="13345"/>
                  <a:pt x="15042" y="13345"/>
                </a:cubicBezTo>
                <a:cubicBezTo>
                  <a:pt x="14904" y="13345"/>
                  <a:pt x="14767" y="13400"/>
                  <a:pt x="14669" y="13498"/>
                </a:cubicBezTo>
                <a:lnTo>
                  <a:pt x="13467" y="14700"/>
                </a:lnTo>
                <a:lnTo>
                  <a:pt x="11002" y="14153"/>
                </a:lnTo>
                <a:lnTo>
                  <a:pt x="11002" y="13200"/>
                </a:lnTo>
                <a:lnTo>
                  <a:pt x="12431" y="12629"/>
                </a:lnTo>
                <a:cubicBezTo>
                  <a:pt x="13000" y="12397"/>
                  <a:pt x="12758" y="11597"/>
                  <a:pt x="12249" y="11597"/>
                </a:cubicBezTo>
                <a:cubicBezTo>
                  <a:pt x="12183" y="11597"/>
                  <a:pt x="12112" y="11610"/>
                  <a:pt x="12038" y="11640"/>
                </a:cubicBezTo>
                <a:lnTo>
                  <a:pt x="10550" y="12236"/>
                </a:lnTo>
                <a:lnTo>
                  <a:pt x="9585" y="11521"/>
                </a:lnTo>
                <a:lnTo>
                  <a:pt x="9585" y="10212"/>
                </a:lnTo>
                <a:lnTo>
                  <a:pt x="15050" y="10200"/>
                </a:lnTo>
                <a:cubicBezTo>
                  <a:pt x="16598" y="10200"/>
                  <a:pt x="17896" y="8997"/>
                  <a:pt x="18027" y="7449"/>
                </a:cubicBezTo>
                <a:cubicBezTo>
                  <a:pt x="18158" y="5902"/>
                  <a:pt x="17063" y="4509"/>
                  <a:pt x="15527" y="4258"/>
                </a:cubicBezTo>
                <a:cubicBezTo>
                  <a:pt x="15294" y="3001"/>
                  <a:pt x="14190" y="2119"/>
                  <a:pt x="12955" y="2119"/>
                </a:cubicBezTo>
                <a:cubicBezTo>
                  <a:pt x="12797" y="2119"/>
                  <a:pt x="12638" y="2133"/>
                  <a:pt x="12479" y="2163"/>
                </a:cubicBezTo>
                <a:cubicBezTo>
                  <a:pt x="12013" y="1240"/>
                  <a:pt x="11087" y="714"/>
                  <a:pt x="10129" y="714"/>
                </a:cubicBezTo>
                <a:cubicBezTo>
                  <a:pt x="9691" y="714"/>
                  <a:pt x="9246" y="824"/>
                  <a:pt x="8835" y="1056"/>
                </a:cubicBezTo>
                <a:cubicBezTo>
                  <a:pt x="8752" y="972"/>
                  <a:pt x="8669" y="901"/>
                  <a:pt x="8585" y="829"/>
                </a:cubicBezTo>
                <a:cubicBezTo>
                  <a:pt x="7878" y="258"/>
                  <a:pt x="7069" y="0"/>
                  <a:pt x="62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nvGrpSpPr>
          <p:cNvPr id="1333" name="Google Shape;1333;p99"/>
          <p:cNvGrpSpPr/>
          <p:nvPr/>
        </p:nvGrpSpPr>
        <p:grpSpPr>
          <a:xfrm>
            <a:off x="4615038" y="3862151"/>
            <a:ext cx="256400" cy="254724"/>
            <a:chOff x="6002988" y="3478400"/>
            <a:chExt cx="451250" cy="448300"/>
          </a:xfrm>
        </p:grpSpPr>
        <p:sp>
          <p:nvSpPr>
            <p:cNvPr id="1334" name="Google Shape;1334;p99"/>
            <p:cNvSpPr/>
            <p:nvPr/>
          </p:nvSpPr>
          <p:spPr>
            <a:xfrm>
              <a:off x="6146738" y="3478400"/>
              <a:ext cx="307500" cy="448300"/>
            </a:xfrm>
            <a:custGeom>
              <a:avLst/>
              <a:gdLst/>
              <a:ahLst/>
              <a:cxnLst/>
              <a:rect l="l" t="t" r="r" b="b"/>
              <a:pathLst>
                <a:path w="12300" h="17932" extrusionOk="0">
                  <a:moveTo>
                    <a:pt x="1144" y="2894"/>
                  </a:moveTo>
                  <a:cubicBezTo>
                    <a:pt x="1656" y="3001"/>
                    <a:pt x="2382" y="3227"/>
                    <a:pt x="2930" y="3763"/>
                  </a:cubicBezTo>
                  <a:cubicBezTo>
                    <a:pt x="3466" y="4299"/>
                    <a:pt x="3692" y="5025"/>
                    <a:pt x="3799" y="5549"/>
                  </a:cubicBezTo>
                  <a:cubicBezTo>
                    <a:pt x="3275" y="5442"/>
                    <a:pt x="2549" y="5216"/>
                    <a:pt x="2013" y="4680"/>
                  </a:cubicBezTo>
                  <a:cubicBezTo>
                    <a:pt x="1477" y="4144"/>
                    <a:pt x="1239" y="3418"/>
                    <a:pt x="1144" y="2894"/>
                  </a:cubicBezTo>
                  <a:close/>
                  <a:moveTo>
                    <a:pt x="7252" y="1061"/>
                  </a:moveTo>
                  <a:cubicBezTo>
                    <a:pt x="7097" y="1811"/>
                    <a:pt x="7025" y="2585"/>
                    <a:pt x="7025" y="3347"/>
                  </a:cubicBezTo>
                  <a:cubicBezTo>
                    <a:pt x="7025" y="4109"/>
                    <a:pt x="7097" y="4871"/>
                    <a:pt x="7252" y="5633"/>
                  </a:cubicBezTo>
                  <a:lnTo>
                    <a:pt x="5049" y="5633"/>
                  </a:lnTo>
                  <a:cubicBezTo>
                    <a:pt x="5204" y="4871"/>
                    <a:pt x="5275" y="4109"/>
                    <a:pt x="5275" y="3347"/>
                  </a:cubicBezTo>
                  <a:cubicBezTo>
                    <a:pt x="5275" y="2585"/>
                    <a:pt x="5204" y="1811"/>
                    <a:pt x="5049" y="1061"/>
                  </a:cubicBezTo>
                  <a:close/>
                  <a:moveTo>
                    <a:pt x="11157" y="8526"/>
                  </a:moveTo>
                  <a:lnTo>
                    <a:pt x="11157" y="8526"/>
                  </a:lnTo>
                  <a:cubicBezTo>
                    <a:pt x="11062" y="9038"/>
                    <a:pt x="10824" y="9764"/>
                    <a:pt x="10288" y="10300"/>
                  </a:cubicBezTo>
                  <a:lnTo>
                    <a:pt x="10300" y="10300"/>
                  </a:lnTo>
                  <a:cubicBezTo>
                    <a:pt x="9764" y="10824"/>
                    <a:pt x="9038" y="11062"/>
                    <a:pt x="8514" y="11169"/>
                  </a:cubicBezTo>
                  <a:cubicBezTo>
                    <a:pt x="8609" y="10657"/>
                    <a:pt x="8847" y="9919"/>
                    <a:pt x="9371" y="9395"/>
                  </a:cubicBezTo>
                  <a:cubicBezTo>
                    <a:pt x="9907" y="8859"/>
                    <a:pt x="10645" y="8621"/>
                    <a:pt x="11157" y="8526"/>
                  </a:cubicBezTo>
                  <a:close/>
                  <a:moveTo>
                    <a:pt x="7252" y="6680"/>
                  </a:moveTo>
                  <a:cubicBezTo>
                    <a:pt x="7097" y="7430"/>
                    <a:pt x="7025" y="8192"/>
                    <a:pt x="7025" y="8954"/>
                  </a:cubicBezTo>
                  <a:cubicBezTo>
                    <a:pt x="7025" y="9728"/>
                    <a:pt x="7097" y="10490"/>
                    <a:pt x="7252" y="11240"/>
                  </a:cubicBezTo>
                  <a:lnTo>
                    <a:pt x="5049" y="11240"/>
                  </a:lnTo>
                  <a:cubicBezTo>
                    <a:pt x="5204" y="10490"/>
                    <a:pt x="5275" y="9728"/>
                    <a:pt x="5275" y="8954"/>
                  </a:cubicBezTo>
                  <a:cubicBezTo>
                    <a:pt x="5275" y="8192"/>
                    <a:pt x="5204" y="7430"/>
                    <a:pt x="5049" y="6680"/>
                  </a:cubicBezTo>
                  <a:close/>
                  <a:moveTo>
                    <a:pt x="1144" y="14134"/>
                  </a:moveTo>
                  <a:lnTo>
                    <a:pt x="1144" y="14134"/>
                  </a:lnTo>
                  <a:cubicBezTo>
                    <a:pt x="1656" y="14241"/>
                    <a:pt x="2382" y="14467"/>
                    <a:pt x="2930" y="15003"/>
                  </a:cubicBezTo>
                  <a:cubicBezTo>
                    <a:pt x="3466" y="15539"/>
                    <a:pt x="3692" y="16265"/>
                    <a:pt x="3799" y="16789"/>
                  </a:cubicBezTo>
                  <a:cubicBezTo>
                    <a:pt x="3275" y="16693"/>
                    <a:pt x="2549" y="16455"/>
                    <a:pt x="2013" y="15920"/>
                  </a:cubicBezTo>
                  <a:cubicBezTo>
                    <a:pt x="1477" y="15384"/>
                    <a:pt x="1239" y="14657"/>
                    <a:pt x="1144" y="14134"/>
                  </a:cubicBezTo>
                  <a:close/>
                  <a:moveTo>
                    <a:pt x="7252" y="12300"/>
                  </a:moveTo>
                  <a:cubicBezTo>
                    <a:pt x="7097" y="13050"/>
                    <a:pt x="7025" y="13812"/>
                    <a:pt x="7025" y="14574"/>
                  </a:cubicBezTo>
                  <a:cubicBezTo>
                    <a:pt x="7025" y="15348"/>
                    <a:pt x="7097" y="16110"/>
                    <a:pt x="7252" y="16860"/>
                  </a:cubicBezTo>
                  <a:lnTo>
                    <a:pt x="5049" y="16860"/>
                  </a:lnTo>
                  <a:cubicBezTo>
                    <a:pt x="5204" y="16110"/>
                    <a:pt x="5275" y="15348"/>
                    <a:pt x="5275" y="14574"/>
                  </a:cubicBezTo>
                  <a:cubicBezTo>
                    <a:pt x="5275" y="13812"/>
                    <a:pt x="5204" y="13050"/>
                    <a:pt x="5049" y="12300"/>
                  </a:cubicBezTo>
                  <a:close/>
                  <a:moveTo>
                    <a:pt x="4394" y="1"/>
                  </a:moveTo>
                  <a:cubicBezTo>
                    <a:pt x="4108" y="1"/>
                    <a:pt x="3870" y="251"/>
                    <a:pt x="3870" y="537"/>
                  </a:cubicBezTo>
                  <a:cubicBezTo>
                    <a:pt x="3870" y="584"/>
                    <a:pt x="3882" y="620"/>
                    <a:pt x="3882" y="668"/>
                  </a:cubicBezTo>
                  <a:cubicBezTo>
                    <a:pt x="4108" y="1537"/>
                    <a:pt x="4228" y="2442"/>
                    <a:pt x="4228" y="3347"/>
                  </a:cubicBezTo>
                  <a:lnTo>
                    <a:pt x="4228" y="3728"/>
                  </a:lnTo>
                  <a:cubicBezTo>
                    <a:pt x="4073" y="3466"/>
                    <a:pt x="3882" y="3227"/>
                    <a:pt x="3668" y="3025"/>
                  </a:cubicBezTo>
                  <a:cubicBezTo>
                    <a:pt x="2465" y="1823"/>
                    <a:pt x="632" y="1763"/>
                    <a:pt x="548" y="1763"/>
                  </a:cubicBezTo>
                  <a:cubicBezTo>
                    <a:pt x="542" y="1763"/>
                    <a:pt x="535" y="1763"/>
                    <a:pt x="528" y="1763"/>
                  </a:cubicBezTo>
                  <a:cubicBezTo>
                    <a:pt x="239" y="1763"/>
                    <a:pt x="1" y="2008"/>
                    <a:pt x="13" y="2299"/>
                  </a:cubicBezTo>
                  <a:cubicBezTo>
                    <a:pt x="13" y="2382"/>
                    <a:pt x="60" y="4216"/>
                    <a:pt x="1263" y="5430"/>
                  </a:cubicBezTo>
                  <a:cubicBezTo>
                    <a:pt x="2144" y="6299"/>
                    <a:pt x="3346" y="6561"/>
                    <a:pt x="3977" y="6645"/>
                  </a:cubicBezTo>
                  <a:cubicBezTo>
                    <a:pt x="4335" y="8300"/>
                    <a:pt x="4299" y="10014"/>
                    <a:pt x="3894" y="11645"/>
                  </a:cubicBezTo>
                  <a:cubicBezTo>
                    <a:pt x="3870" y="11729"/>
                    <a:pt x="3870" y="11824"/>
                    <a:pt x="3894" y="11907"/>
                  </a:cubicBezTo>
                  <a:cubicBezTo>
                    <a:pt x="4108" y="12788"/>
                    <a:pt x="4228" y="13681"/>
                    <a:pt x="4228" y="14586"/>
                  </a:cubicBezTo>
                  <a:lnTo>
                    <a:pt x="4228" y="14967"/>
                  </a:lnTo>
                  <a:cubicBezTo>
                    <a:pt x="4073" y="14717"/>
                    <a:pt x="3882" y="14479"/>
                    <a:pt x="3680" y="14265"/>
                  </a:cubicBezTo>
                  <a:cubicBezTo>
                    <a:pt x="2477" y="13062"/>
                    <a:pt x="632" y="13003"/>
                    <a:pt x="548" y="13003"/>
                  </a:cubicBezTo>
                  <a:cubicBezTo>
                    <a:pt x="251" y="13003"/>
                    <a:pt x="1" y="13241"/>
                    <a:pt x="13" y="13538"/>
                  </a:cubicBezTo>
                  <a:cubicBezTo>
                    <a:pt x="13" y="13622"/>
                    <a:pt x="72" y="15467"/>
                    <a:pt x="1275" y="16670"/>
                  </a:cubicBezTo>
                  <a:cubicBezTo>
                    <a:pt x="2477" y="17872"/>
                    <a:pt x="4311" y="17932"/>
                    <a:pt x="4394" y="17932"/>
                  </a:cubicBezTo>
                  <a:lnTo>
                    <a:pt x="7907" y="17932"/>
                  </a:lnTo>
                  <a:cubicBezTo>
                    <a:pt x="8204" y="17932"/>
                    <a:pt x="8442" y="17694"/>
                    <a:pt x="8430" y="17396"/>
                  </a:cubicBezTo>
                  <a:cubicBezTo>
                    <a:pt x="8430" y="17348"/>
                    <a:pt x="8430" y="17313"/>
                    <a:pt x="8419" y="17265"/>
                  </a:cubicBezTo>
                  <a:cubicBezTo>
                    <a:pt x="8002" y="15634"/>
                    <a:pt x="7978" y="13919"/>
                    <a:pt x="8335" y="12276"/>
                  </a:cubicBezTo>
                  <a:cubicBezTo>
                    <a:pt x="8966" y="12193"/>
                    <a:pt x="10169" y="11919"/>
                    <a:pt x="11038" y="11050"/>
                  </a:cubicBezTo>
                  <a:cubicBezTo>
                    <a:pt x="12240" y="9847"/>
                    <a:pt x="12300" y="8002"/>
                    <a:pt x="12300" y="7919"/>
                  </a:cubicBezTo>
                  <a:cubicBezTo>
                    <a:pt x="12300" y="7628"/>
                    <a:pt x="12073" y="7382"/>
                    <a:pt x="11785" y="7382"/>
                  </a:cubicBezTo>
                  <a:cubicBezTo>
                    <a:pt x="11778" y="7382"/>
                    <a:pt x="11771" y="7382"/>
                    <a:pt x="11764" y="7383"/>
                  </a:cubicBezTo>
                  <a:cubicBezTo>
                    <a:pt x="11681" y="7383"/>
                    <a:pt x="9847" y="7430"/>
                    <a:pt x="8633" y="8633"/>
                  </a:cubicBezTo>
                  <a:cubicBezTo>
                    <a:pt x="8419" y="8847"/>
                    <a:pt x="8240" y="9085"/>
                    <a:pt x="8085" y="9347"/>
                  </a:cubicBezTo>
                  <a:lnTo>
                    <a:pt x="8085" y="8954"/>
                  </a:lnTo>
                  <a:cubicBezTo>
                    <a:pt x="8085" y="8061"/>
                    <a:pt x="8192" y="7157"/>
                    <a:pt x="8419" y="6275"/>
                  </a:cubicBezTo>
                  <a:cubicBezTo>
                    <a:pt x="8442" y="6192"/>
                    <a:pt x="8442" y="6109"/>
                    <a:pt x="8419" y="6025"/>
                  </a:cubicBezTo>
                  <a:cubicBezTo>
                    <a:pt x="7978" y="4263"/>
                    <a:pt x="7978" y="2418"/>
                    <a:pt x="8419" y="668"/>
                  </a:cubicBezTo>
                  <a:cubicBezTo>
                    <a:pt x="8430" y="620"/>
                    <a:pt x="8442" y="584"/>
                    <a:pt x="8442" y="537"/>
                  </a:cubicBezTo>
                  <a:cubicBezTo>
                    <a:pt x="8442" y="251"/>
                    <a:pt x="8204" y="1"/>
                    <a:pt x="79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35" name="Google Shape;1335;p99"/>
            <p:cNvSpPr/>
            <p:nvPr/>
          </p:nvSpPr>
          <p:spPr>
            <a:xfrm>
              <a:off x="6002988" y="3618900"/>
              <a:ext cx="212550" cy="307200"/>
            </a:xfrm>
            <a:custGeom>
              <a:avLst/>
              <a:gdLst/>
              <a:ahLst/>
              <a:cxnLst/>
              <a:rect l="l" t="t" r="r" b="b"/>
              <a:pathLst>
                <a:path w="8502" h="12288" extrusionOk="0">
                  <a:moveTo>
                    <a:pt x="7370" y="2894"/>
                  </a:moveTo>
                  <a:lnTo>
                    <a:pt x="7370" y="2894"/>
                  </a:lnTo>
                  <a:cubicBezTo>
                    <a:pt x="7263" y="3406"/>
                    <a:pt x="7025" y="4144"/>
                    <a:pt x="6501" y="4668"/>
                  </a:cubicBezTo>
                  <a:cubicBezTo>
                    <a:pt x="5965" y="5204"/>
                    <a:pt x="5239" y="5442"/>
                    <a:pt x="4715" y="5537"/>
                  </a:cubicBezTo>
                  <a:cubicBezTo>
                    <a:pt x="4810" y="5025"/>
                    <a:pt x="5048" y="4287"/>
                    <a:pt x="5584" y="3751"/>
                  </a:cubicBezTo>
                  <a:lnTo>
                    <a:pt x="5584" y="3763"/>
                  </a:lnTo>
                  <a:cubicBezTo>
                    <a:pt x="6108" y="3227"/>
                    <a:pt x="6846" y="3001"/>
                    <a:pt x="7370" y="2894"/>
                  </a:cubicBezTo>
                  <a:close/>
                  <a:moveTo>
                    <a:pt x="3441" y="1060"/>
                  </a:moveTo>
                  <a:cubicBezTo>
                    <a:pt x="3155" y="2560"/>
                    <a:pt x="3155" y="4108"/>
                    <a:pt x="3441" y="5620"/>
                  </a:cubicBezTo>
                  <a:lnTo>
                    <a:pt x="1250" y="5620"/>
                  </a:lnTo>
                  <a:cubicBezTo>
                    <a:pt x="1548" y="4108"/>
                    <a:pt x="1548" y="2560"/>
                    <a:pt x="1250" y="1060"/>
                  </a:cubicBezTo>
                  <a:close/>
                  <a:moveTo>
                    <a:pt x="3441" y="6680"/>
                  </a:moveTo>
                  <a:cubicBezTo>
                    <a:pt x="3155" y="8180"/>
                    <a:pt x="3155" y="9728"/>
                    <a:pt x="3441" y="11240"/>
                  </a:cubicBezTo>
                  <a:lnTo>
                    <a:pt x="1250" y="11240"/>
                  </a:lnTo>
                  <a:cubicBezTo>
                    <a:pt x="1548" y="9728"/>
                    <a:pt x="1548" y="8180"/>
                    <a:pt x="1250" y="6680"/>
                  </a:cubicBezTo>
                  <a:close/>
                  <a:moveTo>
                    <a:pt x="595" y="1"/>
                  </a:moveTo>
                  <a:cubicBezTo>
                    <a:pt x="250" y="1"/>
                    <a:pt x="0" y="322"/>
                    <a:pt x="83" y="655"/>
                  </a:cubicBezTo>
                  <a:cubicBezTo>
                    <a:pt x="524" y="2418"/>
                    <a:pt x="524" y="4251"/>
                    <a:pt x="83" y="6013"/>
                  </a:cubicBezTo>
                  <a:cubicBezTo>
                    <a:pt x="60" y="6097"/>
                    <a:pt x="60" y="6192"/>
                    <a:pt x="83" y="6275"/>
                  </a:cubicBezTo>
                  <a:cubicBezTo>
                    <a:pt x="524" y="8025"/>
                    <a:pt x="524" y="9871"/>
                    <a:pt x="83" y="11633"/>
                  </a:cubicBezTo>
                  <a:cubicBezTo>
                    <a:pt x="0" y="11966"/>
                    <a:pt x="250" y="12288"/>
                    <a:pt x="595" y="12288"/>
                  </a:cubicBezTo>
                  <a:lnTo>
                    <a:pt x="4108" y="12288"/>
                  </a:lnTo>
                  <a:cubicBezTo>
                    <a:pt x="4453" y="12288"/>
                    <a:pt x="4703" y="11966"/>
                    <a:pt x="4620" y="11633"/>
                  </a:cubicBezTo>
                  <a:lnTo>
                    <a:pt x="4620" y="11633"/>
                  </a:lnTo>
                  <a:lnTo>
                    <a:pt x="4620" y="11645"/>
                  </a:lnTo>
                  <a:cubicBezTo>
                    <a:pt x="4203" y="10002"/>
                    <a:pt x="4167" y="8287"/>
                    <a:pt x="4524" y="6644"/>
                  </a:cubicBezTo>
                  <a:cubicBezTo>
                    <a:pt x="5155" y="6561"/>
                    <a:pt x="6370" y="6287"/>
                    <a:pt x="7239" y="5418"/>
                  </a:cubicBezTo>
                  <a:cubicBezTo>
                    <a:pt x="8442" y="4215"/>
                    <a:pt x="8489" y="2370"/>
                    <a:pt x="8489" y="2287"/>
                  </a:cubicBezTo>
                  <a:cubicBezTo>
                    <a:pt x="8501" y="1989"/>
                    <a:pt x="8251" y="1751"/>
                    <a:pt x="7953" y="1751"/>
                  </a:cubicBezTo>
                  <a:cubicBezTo>
                    <a:pt x="7882" y="1751"/>
                    <a:pt x="6037" y="1810"/>
                    <a:pt x="4834" y="3013"/>
                  </a:cubicBezTo>
                  <a:cubicBezTo>
                    <a:pt x="4620" y="3227"/>
                    <a:pt x="4429" y="3465"/>
                    <a:pt x="4286" y="3715"/>
                  </a:cubicBezTo>
                  <a:lnTo>
                    <a:pt x="4286" y="3334"/>
                  </a:lnTo>
                  <a:cubicBezTo>
                    <a:pt x="4286" y="2430"/>
                    <a:pt x="4393" y="1537"/>
                    <a:pt x="4620" y="655"/>
                  </a:cubicBezTo>
                  <a:cubicBezTo>
                    <a:pt x="4703" y="322"/>
                    <a:pt x="4453" y="1"/>
                    <a:pt x="41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sp>
        <p:nvSpPr>
          <p:cNvPr id="1336" name="Google Shape;1336;p99"/>
          <p:cNvSpPr/>
          <p:nvPr/>
        </p:nvSpPr>
        <p:spPr>
          <a:xfrm>
            <a:off x="5269355" y="1361597"/>
            <a:ext cx="258957" cy="255406"/>
          </a:xfrm>
          <a:custGeom>
            <a:avLst/>
            <a:gdLst/>
            <a:ahLst/>
            <a:cxnLst/>
            <a:rect l="l" t="t" r="r" b="b"/>
            <a:pathLst>
              <a:path w="18230" h="17980" extrusionOk="0">
                <a:moveTo>
                  <a:pt x="9114" y="2451"/>
                </a:moveTo>
                <a:cubicBezTo>
                  <a:pt x="9377" y="2451"/>
                  <a:pt x="9639" y="2626"/>
                  <a:pt x="9633" y="2978"/>
                </a:cubicBezTo>
                <a:lnTo>
                  <a:pt x="9633" y="6490"/>
                </a:lnTo>
                <a:cubicBezTo>
                  <a:pt x="9633" y="6788"/>
                  <a:pt x="9407" y="7026"/>
                  <a:pt x="9109" y="7026"/>
                </a:cubicBezTo>
                <a:cubicBezTo>
                  <a:pt x="8823" y="7026"/>
                  <a:pt x="8585" y="6788"/>
                  <a:pt x="8585" y="6490"/>
                </a:cubicBezTo>
                <a:lnTo>
                  <a:pt x="8585" y="2978"/>
                </a:lnTo>
                <a:cubicBezTo>
                  <a:pt x="8585" y="2626"/>
                  <a:pt x="8850" y="2451"/>
                  <a:pt x="9114" y="2451"/>
                </a:cubicBezTo>
                <a:close/>
                <a:moveTo>
                  <a:pt x="3842" y="4284"/>
                </a:moveTo>
                <a:cubicBezTo>
                  <a:pt x="4105" y="4284"/>
                  <a:pt x="4370" y="4460"/>
                  <a:pt x="4370" y="4811"/>
                </a:cubicBezTo>
                <a:lnTo>
                  <a:pt x="4370" y="8323"/>
                </a:lnTo>
                <a:cubicBezTo>
                  <a:pt x="4370" y="8609"/>
                  <a:pt x="4132" y="8847"/>
                  <a:pt x="3846" y="8847"/>
                </a:cubicBezTo>
                <a:cubicBezTo>
                  <a:pt x="3549" y="8847"/>
                  <a:pt x="3323" y="8609"/>
                  <a:pt x="3323" y="8323"/>
                </a:cubicBezTo>
                <a:lnTo>
                  <a:pt x="3323" y="4811"/>
                </a:lnTo>
                <a:cubicBezTo>
                  <a:pt x="3317" y="4460"/>
                  <a:pt x="3579" y="4284"/>
                  <a:pt x="3842" y="4284"/>
                </a:cubicBezTo>
                <a:close/>
                <a:moveTo>
                  <a:pt x="14382" y="4284"/>
                </a:moveTo>
                <a:cubicBezTo>
                  <a:pt x="14645" y="4284"/>
                  <a:pt x="14907" y="4460"/>
                  <a:pt x="14907" y="4811"/>
                </a:cubicBezTo>
                <a:lnTo>
                  <a:pt x="14907" y="8323"/>
                </a:lnTo>
                <a:cubicBezTo>
                  <a:pt x="14907" y="8609"/>
                  <a:pt x="14669" y="8847"/>
                  <a:pt x="14384" y="8847"/>
                </a:cubicBezTo>
                <a:cubicBezTo>
                  <a:pt x="14086" y="8847"/>
                  <a:pt x="13860" y="8609"/>
                  <a:pt x="13848" y="8323"/>
                </a:cubicBezTo>
                <a:lnTo>
                  <a:pt x="13848" y="4811"/>
                </a:lnTo>
                <a:cubicBezTo>
                  <a:pt x="13854" y="4460"/>
                  <a:pt x="14119" y="4284"/>
                  <a:pt x="14382" y="4284"/>
                </a:cubicBezTo>
                <a:close/>
                <a:moveTo>
                  <a:pt x="1739" y="12586"/>
                </a:moveTo>
                <a:lnTo>
                  <a:pt x="1739" y="12586"/>
                </a:lnTo>
                <a:cubicBezTo>
                  <a:pt x="2692" y="13003"/>
                  <a:pt x="3311" y="13955"/>
                  <a:pt x="3323" y="15003"/>
                </a:cubicBezTo>
                <a:lnTo>
                  <a:pt x="3323" y="16932"/>
                </a:lnTo>
                <a:lnTo>
                  <a:pt x="2263" y="16932"/>
                </a:lnTo>
                <a:lnTo>
                  <a:pt x="2263" y="15003"/>
                </a:lnTo>
                <a:cubicBezTo>
                  <a:pt x="2263" y="14169"/>
                  <a:pt x="2084" y="13348"/>
                  <a:pt x="1739" y="12586"/>
                </a:cubicBezTo>
                <a:close/>
                <a:moveTo>
                  <a:pt x="7002" y="11181"/>
                </a:moveTo>
                <a:lnTo>
                  <a:pt x="7002" y="11181"/>
                </a:lnTo>
                <a:cubicBezTo>
                  <a:pt x="7966" y="11598"/>
                  <a:pt x="8585" y="12538"/>
                  <a:pt x="8585" y="13586"/>
                </a:cubicBezTo>
                <a:lnTo>
                  <a:pt x="8585" y="16932"/>
                </a:lnTo>
                <a:lnTo>
                  <a:pt x="7537" y="16932"/>
                </a:lnTo>
                <a:lnTo>
                  <a:pt x="7537" y="13586"/>
                </a:lnTo>
                <a:cubicBezTo>
                  <a:pt x="7526" y="12753"/>
                  <a:pt x="7347" y="11931"/>
                  <a:pt x="7002" y="11181"/>
                </a:cubicBezTo>
                <a:close/>
                <a:moveTo>
                  <a:pt x="11216" y="11181"/>
                </a:moveTo>
                <a:lnTo>
                  <a:pt x="11216" y="11181"/>
                </a:lnTo>
                <a:cubicBezTo>
                  <a:pt x="10871" y="11931"/>
                  <a:pt x="10693" y="12753"/>
                  <a:pt x="10693" y="13586"/>
                </a:cubicBezTo>
                <a:lnTo>
                  <a:pt x="10693" y="16932"/>
                </a:lnTo>
                <a:lnTo>
                  <a:pt x="9633" y="16932"/>
                </a:lnTo>
                <a:lnTo>
                  <a:pt x="9633" y="13586"/>
                </a:lnTo>
                <a:cubicBezTo>
                  <a:pt x="9633" y="12538"/>
                  <a:pt x="10252" y="11598"/>
                  <a:pt x="11216" y="11181"/>
                </a:cubicBezTo>
                <a:close/>
                <a:moveTo>
                  <a:pt x="16491" y="12586"/>
                </a:moveTo>
                <a:lnTo>
                  <a:pt x="16491" y="12586"/>
                </a:lnTo>
                <a:cubicBezTo>
                  <a:pt x="16146" y="13348"/>
                  <a:pt x="15967" y="14169"/>
                  <a:pt x="15955" y="15003"/>
                </a:cubicBezTo>
                <a:lnTo>
                  <a:pt x="15955" y="16932"/>
                </a:lnTo>
                <a:lnTo>
                  <a:pt x="14907" y="16932"/>
                </a:lnTo>
                <a:lnTo>
                  <a:pt x="14907" y="15003"/>
                </a:lnTo>
                <a:cubicBezTo>
                  <a:pt x="14907" y="13955"/>
                  <a:pt x="15527" y="13003"/>
                  <a:pt x="16491" y="12586"/>
                </a:cubicBezTo>
                <a:close/>
                <a:moveTo>
                  <a:pt x="9123" y="1"/>
                </a:moveTo>
                <a:cubicBezTo>
                  <a:pt x="8835" y="1"/>
                  <a:pt x="8597" y="234"/>
                  <a:pt x="8597" y="525"/>
                </a:cubicBezTo>
                <a:lnTo>
                  <a:pt x="8597" y="1489"/>
                </a:lnTo>
                <a:cubicBezTo>
                  <a:pt x="7966" y="1716"/>
                  <a:pt x="7537" y="2311"/>
                  <a:pt x="7537" y="2978"/>
                </a:cubicBezTo>
                <a:lnTo>
                  <a:pt x="7537" y="6502"/>
                </a:lnTo>
                <a:cubicBezTo>
                  <a:pt x="7537" y="7169"/>
                  <a:pt x="7966" y="7764"/>
                  <a:pt x="8597" y="7990"/>
                </a:cubicBezTo>
                <a:lnTo>
                  <a:pt x="8597" y="11014"/>
                </a:lnTo>
                <a:cubicBezTo>
                  <a:pt x="7895" y="10300"/>
                  <a:pt x="6954" y="9907"/>
                  <a:pt x="5954" y="9907"/>
                </a:cubicBezTo>
                <a:cubicBezTo>
                  <a:pt x="5525" y="9907"/>
                  <a:pt x="5275" y="10395"/>
                  <a:pt x="5537" y="10740"/>
                </a:cubicBezTo>
                <a:cubicBezTo>
                  <a:pt x="6156" y="11562"/>
                  <a:pt x="6490" y="12562"/>
                  <a:pt x="6490" y="13586"/>
                </a:cubicBezTo>
                <a:lnTo>
                  <a:pt x="6490" y="16932"/>
                </a:lnTo>
                <a:lnTo>
                  <a:pt x="4370" y="16932"/>
                </a:lnTo>
                <a:lnTo>
                  <a:pt x="4370" y="9812"/>
                </a:lnTo>
                <a:cubicBezTo>
                  <a:pt x="5001" y="9586"/>
                  <a:pt x="5418" y="8990"/>
                  <a:pt x="5430" y="8323"/>
                </a:cubicBezTo>
                <a:lnTo>
                  <a:pt x="5430" y="4811"/>
                </a:lnTo>
                <a:cubicBezTo>
                  <a:pt x="5418" y="4144"/>
                  <a:pt x="5001" y="3549"/>
                  <a:pt x="4370" y="3323"/>
                </a:cubicBezTo>
                <a:lnTo>
                  <a:pt x="4370" y="2370"/>
                </a:lnTo>
                <a:cubicBezTo>
                  <a:pt x="4370" y="2085"/>
                  <a:pt x="4156" y="1846"/>
                  <a:pt x="3870" y="1823"/>
                </a:cubicBezTo>
                <a:cubicBezTo>
                  <a:pt x="3863" y="1822"/>
                  <a:pt x="3856" y="1822"/>
                  <a:pt x="3849" y="1822"/>
                </a:cubicBezTo>
                <a:cubicBezTo>
                  <a:pt x="3560" y="1822"/>
                  <a:pt x="3311" y="2056"/>
                  <a:pt x="3311" y="2347"/>
                </a:cubicBezTo>
                <a:lnTo>
                  <a:pt x="3311" y="3323"/>
                </a:lnTo>
                <a:cubicBezTo>
                  <a:pt x="2692" y="3549"/>
                  <a:pt x="2263" y="4144"/>
                  <a:pt x="2263" y="4811"/>
                </a:cubicBezTo>
                <a:lnTo>
                  <a:pt x="2263" y="8323"/>
                </a:lnTo>
                <a:cubicBezTo>
                  <a:pt x="2263" y="8990"/>
                  <a:pt x="2692" y="9586"/>
                  <a:pt x="3311" y="9812"/>
                </a:cubicBezTo>
                <a:lnTo>
                  <a:pt x="3311" y="12419"/>
                </a:lnTo>
                <a:cubicBezTo>
                  <a:pt x="2630" y="11715"/>
                  <a:pt x="1706" y="11312"/>
                  <a:pt x="722" y="11312"/>
                </a:cubicBezTo>
                <a:cubicBezTo>
                  <a:pt x="708" y="11312"/>
                  <a:pt x="694" y="11312"/>
                  <a:pt x="679" y="11312"/>
                </a:cubicBezTo>
                <a:cubicBezTo>
                  <a:pt x="251" y="11312"/>
                  <a:pt x="1" y="11800"/>
                  <a:pt x="263" y="12145"/>
                </a:cubicBezTo>
                <a:cubicBezTo>
                  <a:pt x="882" y="12967"/>
                  <a:pt x="1203" y="13967"/>
                  <a:pt x="1203" y="14991"/>
                </a:cubicBezTo>
                <a:lnTo>
                  <a:pt x="1203" y="16932"/>
                </a:lnTo>
                <a:lnTo>
                  <a:pt x="656" y="16932"/>
                </a:lnTo>
                <a:cubicBezTo>
                  <a:pt x="382" y="16932"/>
                  <a:pt x="144" y="17146"/>
                  <a:pt x="120" y="17432"/>
                </a:cubicBezTo>
                <a:cubicBezTo>
                  <a:pt x="108" y="17729"/>
                  <a:pt x="346" y="17979"/>
                  <a:pt x="656" y="17979"/>
                </a:cubicBezTo>
                <a:lnTo>
                  <a:pt x="17586" y="17979"/>
                </a:lnTo>
                <a:cubicBezTo>
                  <a:pt x="17884" y="17979"/>
                  <a:pt x="18122" y="17729"/>
                  <a:pt x="18110" y="17432"/>
                </a:cubicBezTo>
                <a:cubicBezTo>
                  <a:pt x="18086" y="17146"/>
                  <a:pt x="17848" y="16920"/>
                  <a:pt x="17562" y="16920"/>
                </a:cubicBezTo>
                <a:lnTo>
                  <a:pt x="17562" y="16932"/>
                </a:lnTo>
                <a:lnTo>
                  <a:pt x="17027" y="16932"/>
                </a:lnTo>
                <a:lnTo>
                  <a:pt x="17027" y="15003"/>
                </a:lnTo>
                <a:cubicBezTo>
                  <a:pt x="17027" y="13979"/>
                  <a:pt x="17348" y="12979"/>
                  <a:pt x="17967" y="12157"/>
                </a:cubicBezTo>
                <a:cubicBezTo>
                  <a:pt x="18229" y="11812"/>
                  <a:pt x="17979" y="11312"/>
                  <a:pt x="17551" y="11312"/>
                </a:cubicBezTo>
                <a:cubicBezTo>
                  <a:pt x="16562" y="11312"/>
                  <a:pt x="15610" y="11717"/>
                  <a:pt x="14919" y="12419"/>
                </a:cubicBezTo>
                <a:lnTo>
                  <a:pt x="14919" y="9824"/>
                </a:lnTo>
                <a:cubicBezTo>
                  <a:pt x="15538" y="9597"/>
                  <a:pt x="15967" y="9002"/>
                  <a:pt x="15967" y="8335"/>
                </a:cubicBezTo>
                <a:lnTo>
                  <a:pt x="15967" y="4811"/>
                </a:lnTo>
                <a:cubicBezTo>
                  <a:pt x="15967" y="4144"/>
                  <a:pt x="15538" y="3549"/>
                  <a:pt x="14919" y="3323"/>
                </a:cubicBezTo>
                <a:lnTo>
                  <a:pt x="14919" y="2370"/>
                </a:lnTo>
                <a:cubicBezTo>
                  <a:pt x="14919" y="2085"/>
                  <a:pt x="14693" y="1846"/>
                  <a:pt x="14407" y="1823"/>
                </a:cubicBezTo>
                <a:cubicBezTo>
                  <a:pt x="14400" y="1822"/>
                  <a:pt x="14393" y="1822"/>
                  <a:pt x="14386" y="1822"/>
                </a:cubicBezTo>
                <a:cubicBezTo>
                  <a:pt x="14098" y="1822"/>
                  <a:pt x="13860" y="2056"/>
                  <a:pt x="13860" y="2347"/>
                </a:cubicBezTo>
                <a:lnTo>
                  <a:pt x="13860" y="3323"/>
                </a:lnTo>
                <a:cubicBezTo>
                  <a:pt x="13229" y="3549"/>
                  <a:pt x="12812" y="4144"/>
                  <a:pt x="12812" y="4811"/>
                </a:cubicBezTo>
                <a:lnTo>
                  <a:pt x="12812" y="8323"/>
                </a:lnTo>
                <a:cubicBezTo>
                  <a:pt x="12812" y="8990"/>
                  <a:pt x="13229" y="9586"/>
                  <a:pt x="13860" y="9812"/>
                </a:cubicBezTo>
                <a:lnTo>
                  <a:pt x="13860" y="16920"/>
                </a:lnTo>
                <a:lnTo>
                  <a:pt x="11752" y="16920"/>
                </a:lnTo>
                <a:lnTo>
                  <a:pt x="11752" y="13586"/>
                </a:lnTo>
                <a:cubicBezTo>
                  <a:pt x="11752" y="12562"/>
                  <a:pt x="12086" y="11562"/>
                  <a:pt x="12705" y="10740"/>
                </a:cubicBezTo>
                <a:cubicBezTo>
                  <a:pt x="12967" y="10395"/>
                  <a:pt x="12717" y="9907"/>
                  <a:pt x="12276" y="9907"/>
                </a:cubicBezTo>
                <a:cubicBezTo>
                  <a:pt x="11288" y="9907"/>
                  <a:pt x="10335" y="10300"/>
                  <a:pt x="9645" y="11014"/>
                </a:cubicBezTo>
                <a:lnTo>
                  <a:pt x="9645" y="7990"/>
                </a:lnTo>
                <a:cubicBezTo>
                  <a:pt x="10276" y="7764"/>
                  <a:pt x="10693" y="7169"/>
                  <a:pt x="10704" y="6502"/>
                </a:cubicBezTo>
                <a:lnTo>
                  <a:pt x="10704" y="2978"/>
                </a:lnTo>
                <a:cubicBezTo>
                  <a:pt x="10693" y="2311"/>
                  <a:pt x="10276" y="1716"/>
                  <a:pt x="9645" y="1489"/>
                </a:cubicBezTo>
                <a:lnTo>
                  <a:pt x="9645" y="537"/>
                </a:lnTo>
                <a:cubicBezTo>
                  <a:pt x="9645" y="251"/>
                  <a:pt x="9431" y="13"/>
                  <a:pt x="9145" y="1"/>
                </a:cubicBezTo>
                <a:cubicBezTo>
                  <a:pt x="9138" y="1"/>
                  <a:pt x="9130" y="1"/>
                  <a:pt x="9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nvGrpSpPr>
          <p:cNvPr id="1337" name="Google Shape;1337;p99"/>
          <p:cNvGrpSpPr/>
          <p:nvPr/>
        </p:nvGrpSpPr>
        <p:grpSpPr>
          <a:xfrm>
            <a:off x="4073171" y="2175610"/>
            <a:ext cx="255392" cy="255562"/>
            <a:chOff x="3303838" y="2149975"/>
            <a:chExt cx="449475" cy="449775"/>
          </a:xfrm>
        </p:grpSpPr>
        <p:sp>
          <p:nvSpPr>
            <p:cNvPr id="1338" name="Google Shape;1338;p99"/>
            <p:cNvSpPr/>
            <p:nvPr/>
          </p:nvSpPr>
          <p:spPr>
            <a:xfrm>
              <a:off x="3674413" y="2432675"/>
              <a:ext cx="26225" cy="61550"/>
            </a:xfrm>
            <a:custGeom>
              <a:avLst/>
              <a:gdLst/>
              <a:ahLst/>
              <a:cxnLst/>
              <a:rect l="l" t="t" r="r" b="b"/>
              <a:pathLst>
                <a:path w="1049" h="2462" extrusionOk="0">
                  <a:moveTo>
                    <a:pt x="524" y="0"/>
                  </a:moveTo>
                  <a:cubicBezTo>
                    <a:pt x="262" y="0"/>
                    <a:pt x="0" y="176"/>
                    <a:pt x="0" y="527"/>
                  </a:cubicBezTo>
                  <a:lnTo>
                    <a:pt x="0" y="1944"/>
                  </a:lnTo>
                  <a:cubicBezTo>
                    <a:pt x="0" y="2289"/>
                    <a:pt x="262" y="2462"/>
                    <a:pt x="524" y="2462"/>
                  </a:cubicBezTo>
                  <a:cubicBezTo>
                    <a:pt x="786" y="2462"/>
                    <a:pt x="1048" y="2289"/>
                    <a:pt x="1048" y="1944"/>
                  </a:cubicBezTo>
                  <a:lnTo>
                    <a:pt x="1048" y="527"/>
                  </a:lnTo>
                  <a:cubicBezTo>
                    <a:pt x="1048" y="176"/>
                    <a:pt x="786" y="0"/>
                    <a:pt x="5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39" name="Google Shape;1339;p99"/>
            <p:cNvSpPr/>
            <p:nvPr/>
          </p:nvSpPr>
          <p:spPr>
            <a:xfrm>
              <a:off x="3621738" y="2406250"/>
              <a:ext cx="26200" cy="61500"/>
            </a:xfrm>
            <a:custGeom>
              <a:avLst/>
              <a:gdLst/>
              <a:ahLst/>
              <a:cxnLst/>
              <a:rect l="l" t="t" r="r" b="b"/>
              <a:pathLst>
                <a:path w="1048" h="2460" extrusionOk="0">
                  <a:moveTo>
                    <a:pt x="524" y="1"/>
                  </a:moveTo>
                  <a:lnTo>
                    <a:pt x="524" y="13"/>
                  </a:lnTo>
                  <a:cubicBezTo>
                    <a:pt x="226" y="13"/>
                    <a:pt x="0" y="239"/>
                    <a:pt x="0" y="536"/>
                  </a:cubicBezTo>
                  <a:lnTo>
                    <a:pt x="0" y="1941"/>
                  </a:lnTo>
                  <a:cubicBezTo>
                    <a:pt x="0" y="2287"/>
                    <a:pt x="262" y="2459"/>
                    <a:pt x="524" y="2459"/>
                  </a:cubicBezTo>
                  <a:cubicBezTo>
                    <a:pt x="786" y="2459"/>
                    <a:pt x="1048" y="2287"/>
                    <a:pt x="1048" y="1941"/>
                  </a:cubicBezTo>
                  <a:lnTo>
                    <a:pt x="1048" y="536"/>
                  </a:lnTo>
                  <a:cubicBezTo>
                    <a:pt x="1048" y="239"/>
                    <a:pt x="810" y="1"/>
                    <a:pt x="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40" name="Google Shape;1340;p99"/>
            <p:cNvSpPr/>
            <p:nvPr/>
          </p:nvSpPr>
          <p:spPr>
            <a:xfrm>
              <a:off x="3489863" y="2274625"/>
              <a:ext cx="26525" cy="44150"/>
            </a:xfrm>
            <a:custGeom>
              <a:avLst/>
              <a:gdLst/>
              <a:ahLst/>
              <a:cxnLst/>
              <a:rect l="l" t="t" r="r" b="b"/>
              <a:pathLst>
                <a:path w="1061" h="1766" extrusionOk="0">
                  <a:moveTo>
                    <a:pt x="530" y="0"/>
                  </a:moveTo>
                  <a:cubicBezTo>
                    <a:pt x="266" y="0"/>
                    <a:pt x="1" y="176"/>
                    <a:pt x="1" y="527"/>
                  </a:cubicBezTo>
                  <a:lnTo>
                    <a:pt x="1" y="1229"/>
                  </a:lnTo>
                  <a:cubicBezTo>
                    <a:pt x="1" y="1527"/>
                    <a:pt x="239" y="1765"/>
                    <a:pt x="524" y="1765"/>
                  </a:cubicBezTo>
                  <a:cubicBezTo>
                    <a:pt x="822" y="1765"/>
                    <a:pt x="1060" y="1527"/>
                    <a:pt x="1060" y="1229"/>
                  </a:cubicBezTo>
                  <a:lnTo>
                    <a:pt x="1060" y="527"/>
                  </a:lnTo>
                  <a:cubicBezTo>
                    <a:pt x="1060" y="176"/>
                    <a:pt x="79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41" name="Google Shape;1341;p99"/>
            <p:cNvSpPr/>
            <p:nvPr/>
          </p:nvSpPr>
          <p:spPr>
            <a:xfrm>
              <a:off x="3516363" y="2204375"/>
              <a:ext cx="26500" cy="44150"/>
            </a:xfrm>
            <a:custGeom>
              <a:avLst/>
              <a:gdLst/>
              <a:ahLst/>
              <a:cxnLst/>
              <a:rect l="l" t="t" r="r" b="b"/>
              <a:pathLst>
                <a:path w="1060" h="1766" extrusionOk="0">
                  <a:moveTo>
                    <a:pt x="526" y="0"/>
                  </a:moveTo>
                  <a:cubicBezTo>
                    <a:pt x="262" y="0"/>
                    <a:pt x="0" y="176"/>
                    <a:pt x="0" y="527"/>
                  </a:cubicBezTo>
                  <a:lnTo>
                    <a:pt x="0" y="1230"/>
                  </a:lnTo>
                  <a:cubicBezTo>
                    <a:pt x="0" y="1515"/>
                    <a:pt x="238" y="1753"/>
                    <a:pt x="524" y="1753"/>
                  </a:cubicBezTo>
                  <a:lnTo>
                    <a:pt x="524" y="1765"/>
                  </a:lnTo>
                  <a:cubicBezTo>
                    <a:pt x="822" y="1765"/>
                    <a:pt x="1060" y="1527"/>
                    <a:pt x="1060" y="1230"/>
                  </a:cubicBezTo>
                  <a:lnTo>
                    <a:pt x="1060" y="527"/>
                  </a:lnTo>
                  <a:cubicBezTo>
                    <a:pt x="1054" y="176"/>
                    <a:pt x="789" y="0"/>
                    <a:pt x="5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42" name="Google Shape;1342;p99"/>
            <p:cNvSpPr/>
            <p:nvPr/>
          </p:nvSpPr>
          <p:spPr>
            <a:xfrm>
              <a:off x="3560113" y="2450300"/>
              <a:ext cx="26525" cy="43925"/>
            </a:xfrm>
            <a:custGeom>
              <a:avLst/>
              <a:gdLst/>
              <a:ahLst/>
              <a:cxnLst/>
              <a:rect l="l" t="t" r="r" b="b"/>
              <a:pathLst>
                <a:path w="1061" h="1757" extrusionOk="0">
                  <a:moveTo>
                    <a:pt x="524" y="1"/>
                  </a:moveTo>
                  <a:cubicBezTo>
                    <a:pt x="239" y="1"/>
                    <a:pt x="0" y="239"/>
                    <a:pt x="0" y="537"/>
                  </a:cubicBezTo>
                  <a:lnTo>
                    <a:pt x="0" y="1239"/>
                  </a:lnTo>
                  <a:cubicBezTo>
                    <a:pt x="0" y="1584"/>
                    <a:pt x="265" y="1757"/>
                    <a:pt x="530" y="1757"/>
                  </a:cubicBezTo>
                  <a:cubicBezTo>
                    <a:pt x="795" y="1757"/>
                    <a:pt x="1060" y="1584"/>
                    <a:pt x="1060" y="1239"/>
                  </a:cubicBezTo>
                  <a:lnTo>
                    <a:pt x="1060" y="525"/>
                  </a:lnTo>
                  <a:cubicBezTo>
                    <a:pt x="1060" y="239"/>
                    <a:pt x="822" y="1"/>
                    <a:pt x="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43" name="Google Shape;1343;p99"/>
            <p:cNvSpPr/>
            <p:nvPr/>
          </p:nvSpPr>
          <p:spPr>
            <a:xfrm>
              <a:off x="3555638" y="2397625"/>
              <a:ext cx="31000" cy="26525"/>
            </a:xfrm>
            <a:custGeom>
              <a:avLst/>
              <a:gdLst/>
              <a:ahLst/>
              <a:cxnLst/>
              <a:rect l="l" t="t" r="r" b="b"/>
              <a:pathLst>
                <a:path w="1240" h="1061" extrusionOk="0">
                  <a:moveTo>
                    <a:pt x="703" y="0"/>
                  </a:moveTo>
                  <a:cubicBezTo>
                    <a:pt x="239" y="0"/>
                    <a:pt x="1" y="572"/>
                    <a:pt x="334" y="905"/>
                  </a:cubicBezTo>
                  <a:cubicBezTo>
                    <a:pt x="442" y="1013"/>
                    <a:pt x="574" y="1061"/>
                    <a:pt x="703" y="1061"/>
                  </a:cubicBezTo>
                  <a:cubicBezTo>
                    <a:pt x="976" y="1061"/>
                    <a:pt x="1239" y="847"/>
                    <a:pt x="1239" y="524"/>
                  </a:cubicBezTo>
                  <a:cubicBezTo>
                    <a:pt x="1239" y="239"/>
                    <a:pt x="1001" y="0"/>
                    <a:pt x="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44" name="Google Shape;1344;p99"/>
            <p:cNvSpPr/>
            <p:nvPr/>
          </p:nvSpPr>
          <p:spPr>
            <a:xfrm>
              <a:off x="3437188" y="2204375"/>
              <a:ext cx="26500" cy="61700"/>
            </a:xfrm>
            <a:custGeom>
              <a:avLst/>
              <a:gdLst/>
              <a:ahLst/>
              <a:cxnLst/>
              <a:rect l="l" t="t" r="r" b="b"/>
              <a:pathLst>
                <a:path w="1060" h="2468" extrusionOk="0">
                  <a:moveTo>
                    <a:pt x="530" y="0"/>
                  </a:moveTo>
                  <a:cubicBezTo>
                    <a:pt x="265" y="0"/>
                    <a:pt x="0" y="176"/>
                    <a:pt x="0" y="527"/>
                  </a:cubicBezTo>
                  <a:lnTo>
                    <a:pt x="0" y="1932"/>
                  </a:lnTo>
                  <a:cubicBezTo>
                    <a:pt x="0" y="2230"/>
                    <a:pt x="238" y="2468"/>
                    <a:pt x="524" y="2468"/>
                  </a:cubicBezTo>
                  <a:cubicBezTo>
                    <a:pt x="822" y="2468"/>
                    <a:pt x="1060" y="2230"/>
                    <a:pt x="1060" y="1932"/>
                  </a:cubicBezTo>
                  <a:lnTo>
                    <a:pt x="1060" y="527"/>
                  </a:lnTo>
                  <a:cubicBezTo>
                    <a:pt x="1060" y="176"/>
                    <a:pt x="795" y="0"/>
                    <a:pt x="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45" name="Google Shape;1345;p99"/>
            <p:cNvSpPr/>
            <p:nvPr/>
          </p:nvSpPr>
          <p:spPr>
            <a:xfrm>
              <a:off x="3432713" y="2292250"/>
              <a:ext cx="30975" cy="26525"/>
            </a:xfrm>
            <a:custGeom>
              <a:avLst/>
              <a:gdLst/>
              <a:ahLst/>
              <a:cxnLst/>
              <a:rect l="l" t="t" r="r" b="b"/>
              <a:pathLst>
                <a:path w="1239" h="1061" extrusionOk="0">
                  <a:moveTo>
                    <a:pt x="703" y="1"/>
                  </a:moveTo>
                  <a:cubicBezTo>
                    <a:pt x="239" y="1"/>
                    <a:pt x="1" y="572"/>
                    <a:pt x="334" y="905"/>
                  </a:cubicBezTo>
                  <a:cubicBezTo>
                    <a:pt x="441" y="1013"/>
                    <a:pt x="573" y="1061"/>
                    <a:pt x="703" y="1061"/>
                  </a:cubicBezTo>
                  <a:cubicBezTo>
                    <a:pt x="976" y="1061"/>
                    <a:pt x="1239" y="847"/>
                    <a:pt x="1239" y="524"/>
                  </a:cubicBezTo>
                  <a:cubicBezTo>
                    <a:pt x="1239" y="239"/>
                    <a:pt x="1001" y="1"/>
                    <a:pt x="7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46" name="Google Shape;1346;p99"/>
            <p:cNvSpPr/>
            <p:nvPr/>
          </p:nvSpPr>
          <p:spPr>
            <a:xfrm>
              <a:off x="3303838" y="2149975"/>
              <a:ext cx="449475" cy="449775"/>
            </a:xfrm>
            <a:custGeom>
              <a:avLst/>
              <a:gdLst/>
              <a:ahLst/>
              <a:cxnLst/>
              <a:rect l="l" t="t" r="r" b="b"/>
              <a:pathLst>
                <a:path w="17979" h="17991" extrusionOk="0">
                  <a:moveTo>
                    <a:pt x="9728" y="1060"/>
                  </a:moveTo>
                  <a:cubicBezTo>
                    <a:pt x="10204" y="1060"/>
                    <a:pt x="10597" y="1453"/>
                    <a:pt x="10609" y="1941"/>
                  </a:cubicBezTo>
                  <a:lnTo>
                    <a:pt x="10609" y="6918"/>
                  </a:lnTo>
                  <a:cubicBezTo>
                    <a:pt x="10609" y="7228"/>
                    <a:pt x="10680" y="7525"/>
                    <a:pt x="10811" y="7799"/>
                  </a:cubicBezTo>
                  <a:lnTo>
                    <a:pt x="5156" y="7799"/>
                  </a:lnTo>
                  <a:cubicBezTo>
                    <a:pt x="4679" y="7799"/>
                    <a:pt x="4286" y="7406"/>
                    <a:pt x="4286" y="6918"/>
                  </a:cubicBezTo>
                  <a:lnTo>
                    <a:pt x="4286" y="1941"/>
                  </a:lnTo>
                  <a:cubicBezTo>
                    <a:pt x="4286" y="1632"/>
                    <a:pt x="4203" y="1334"/>
                    <a:pt x="4072" y="1060"/>
                  </a:cubicBezTo>
                  <a:close/>
                  <a:moveTo>
                    <a:pt x="12883" y="1060"/>
                  </a:moveTo>
                  <a:cubicBezTo>
                    <a:pt x="13371" y="1060"/>
                    <a:pt x="13764" y="1453"/>
                    <a:pt x="13764" y="1941"/>
                  </a:cubicBezTo>
                  <a:lnTo>
                    <a:pt x="13764" y="6918"/>
                  </a:lnTo>
                  <a:cubicBezTo>
                    <a:pt x="13764" y="7228"/>
                    <a:pt x="13835" y="7525"/>
                    <a:pt x="13978" y="7799"/>
                  </a:cubicBezTo>
                  <a:lnTo>
                    <a:pt x="12537" y="7799"/>
                  </a:lnTo>
                  <a:cubicBezTo>
                    <a:pt x="12049" y="7799"/>
                    <a:pt x="11656" y="7406"/>
                    <a:pt x="11656" y="6918"/>
                  </a:cubicBezTo>
                  <a:lnTo>
                    <a:pt x="11656" y="1941"/>
                  </a:lnTo>
                  <a:cubicBezTo>
                    <a:pt x="11656" y="1632"/>
                    <a:pt x="11585" y="1334"/>
                    <a:pt x="11442" y="1060"/>
                  </a:cubicBezTo>
                  <a:close/>
                  <a:moveTo>
                    <a:pt x="2346" y="1060"/>
                  </a:moveTo>
                  <a:cubicBezTo>
                    <a:pt x="2834" y="1060"/>
                    <a:pt x="3227" y="1453"/>
                    <a:pt x="3227" y="1929"/>
                  </a:cubicBezTo>
                  <a:lnTo>
                    <a:pt x="3227" y="6918"/>
                  </a:lnTo>
                  <a:cubicBezTo>
                    <a:pt x="3227" y="7990"/>
                    <a:pt x="4096" y="8859"/>
                    <a:pt x="5168" y="8859"/>
                  </a:cubicBezTo>
                  <a:lnTo>
                    <a:pt x="6918" y="8859"/>
                  </a:lnTo>
                  <a:cubicBezTo>
                    <a:pt x="7406" y="8859"/>
                    <a:pt x="7799" y="9252"/>
                    <a:pt x="7799" y="9740"/>
                  </a:cubicBezTo>
                  <a:lnTo>
                    <a:pt x="7799" y="14824"/>
                  </a:lnTo>
                  <a:lnTo>
                    <a:pt x="5501" y="14824"/>
                  </a:lnTo>
                  <a:cubicBezTo>
                    <a:pt x="5168" y="14597"/>
                    <a:pt x="4787" y="14478"/>
                    <a:pt x="4382" y="14478"/>
                  </a:cubicBezTo>
                  <a:cubicBezTo>
                    <a:pt x="4215" y="14478"/>
                    <a:pt x="4048" y="14502"/>
                    <a:pt x="3882" y="14538"/>
                  </a:cubicBezTo>
                  <a:cubicBezTo>
                    <a:pt x="3489" y="13871"/>
                    <a:pt x="2786" y="13454"/>
                    <a:pt x="2012" y="13431"/>
                  </a:cubicBezTo>
                  <a:cubicBezTo>
                    <a:pt x="1762" y="13121"/>
                    <a:pt x="1429" y="12907"/>
                    <a:pt x="1048" y="12800"/>
                  </a:cubicBezTo>
                  <a:lnTo>
                    <a:pt x="1048" y="1060"/>
                  </a:lnTo>
                  <a:close/>
                  <a:moveTo>
                    <a:pt x="16050" y="8859"/>
                  </a:moveTo>
                  <a:cubicBezTo>
                    <a:pt x="16538" y="8859"/>
                    <a:pt x="16931" y="9252"/>
                    <a:pt x="16931" y="9728"/>
                  </a:cubicBezTo>
                  <a:lnTo>
                    <a:pt x="16931" y="14824"/>
                  </a:lnTo>
                  <a:lnTo>
                    <a:pt x="8847" y="14824"/>
                  </a:lnTo>
                  <a:lnTo>
                    <a:pt x="8847" y="9728"/>
                  </a:lnTo>
                  <a:cubicBezTo>
                    <a:pt x="8847" y="9430"/>
                    <a:pt x="8775" y="9121"/>
                    <a:pt x="8632" y="8859"/>
                  </a:cubicBezTo>
                  <a:close/>
                  <a:moveTo>
                    <a:pt x="1048" y="13955"/>
                  </a:moveTo>
                  <a:cubicBezTo>
                    <a:pt x="1143" y="14026"/>
                    <a:pt x="1227" y="14121"/>
                    <a:pt x="1286" y="14228"/>
                  </a:cubicBezTo>
                  <a:cubicBezTo>
                    <a:pt x="1383" y="14390"/>
                    <a:pt x="1559" y="14494"/>
                    <a:pt x="1742" y="14494"/>
                  </a:cubicBezTo>
                  <a:cubicBezTo>
                    <a:pt x="1760" y="14494"/>
                    <a:pt x="1779" y="14493"/>
                    <a:pt x="1798" y="14490"/>
                  </a:cubicBezTo>
                  <a:lnTo>
                    <a:pt x="1869" y="14478"/>
                  </a:lnTo>
                  <a:lnTo>
                    <a:pt x="1929" y="14478"/>
                  </a:lnTo>
                  <a:cubicBezTo>
                    <a:pt x="2477" y="14478"/>
                    <a:pt x="2953" y="14847"/>
                    <a:pt x="3108" y="15383"/>
                  </a:cubicBezTo>
                  <a:cubicBezTo>
                    <a:pt x="3174" y="15624"/>
                    <a:pt x="3390" y="15766"/>
                    <a:pt x="3616" y="15766"/>
                  </a:cubicBezTo>
                  <a:cubicBezTo>
                    <a:pt x="3715" y="15766"/>
                    <a:pt x="3815" y="15739"/>
                    <a:pt x="3905" y="15681"/>
                  </a:cubicBezTo>
                  <a:cubicBezTo>
                    <a:pt x="4058" y="15581"/>
                    <a:pt x="4223" y="15536"/>
                    <a:pt x="4384" y="15536"/>
                  </a:cubicBezTo>
                  <a:cubicBezTo>
                    <a:pt x="4840" y="15536"/>
                    <a:pt x="5263" y="15897"/>
                    <a:pt x="5263" y="16407"/>
                  </a:cubicBezTo>
                  <a:cubicBezTo>
                    <a:pt x="5263" y="16598"/>
                    <a:pt x="5203" y="16788"/>
                    <a:pt x="5096" y="16931"/>
                  </a:cubicBezTo>
                  <a:lnTo>
                    <a:pt x="1048" y="16931"/>
                  </a:lnTo>
                  <a:lnTo>
                    <a:pt x="1048" y="13955"/>
                  </a:lnTo>
                  <a:close/>
                  <a:moveTo>
                    <a:pt x="16919" y="15871"/>
                  </a:moveTo>
                  <a:lnTo>
                    <a:pt x="16919" y="16931"/>
                  </a:lnTo>
                  <a:lnTo>
                    <a:pt x="6239" y="16931"/>
                  </a:lnTo>
                  <a:cubicBezTo>
                    <a:pt x="6346" y="16586"/>
                    <a:pt x="6346" y="16217"/>
                    <a:pt x="6239" y="15871"/>
                  </a:cubicBezTo>
                  <a:close/>
                  <a:moveTo>
                    <a:pt x="524" y="0"/>
                  </a:moveTo>
                  <a:cubicBezTo>
                    <a:pt x="226" y="0"/>
                    <a:pt x="0" y="239"/>
                    <a:pt x="0" y="524"/>
                  </a:cubicBezTo>
                  <a:lnTo>
                    <a:pt x="0" y="17467"/>
                  </a:lnTo>
                  <a:cubicBezTo>
                    <a:pt x="0" y="17753"/>
                    <a:pt x="226" y="17991"/>
                    <a:pt x="524" y="17991"/>
                  </a:cubicBezTo>
                  <a:lnTo>
                    <a:pt x="17455" y="17991"/>
                  </a:lnTo>
                  <a:cubicBezTo>
                    <a:pt x="17741" y="17991"/>
                    <a:pt x="17979" y="17753"/>
                    <a:pt x="17979" y="17467"/>
                  </a:cubicBezTo>
                  <a:lnTo>
                    <a:pt x="17979" y="9728"/>
                  </a:lnTo>
                  <a:cubicBezTo>
                    <a:pt x="17979" y="8668"/>
                    <a:pt x="17109" y="7799"/>
                    <a:pt x="16050" y="7799"/>
                  </a:cubicBezTo>
                  <a:lnTo>
                    <a:pt x="15693" y="7799"/>
                  </a:lnTo>
                  <a:cubicBezTo>
                    <a:pt x="15216" y="7799"/>
                    <a:pt x="14823" y="7406"/>
                    <a:pt x="14823" y="6918"/>
                  </a:cubicBezTo>
                  <a:lnTo>
                    <a:pt x="14823" y="1941"/>
                  </a:lnTo>
                  <a:cubicBezTo>
                    <a:pt x="14823" y="870"/>
                    <a:pt x="13954" y="0"/>
                    <a:pt x="128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sp>
        <p:nvSpPr>
          <p:cNvPr id="1347" name="Google Shape;1347;p99"/>
          <p:cNvSpPr/>
          <p:nvPr/>
        </p:nvSpPr>
        <p:spPr>
          <a:xfrm>
            <a:off x="4436095" y="3151269"/>
            <a:ext cx="271798" cy="255349"/>
          </a:xfrm>
          <a:custGeom>
            <a:avLst/>
            <a:gdLst/>
            <a:ahLst/>
            <a:cxnLst/>
            <a:rect l="l" t="t" r="r" b="b"/>
            <a:pathLst>
              <a:path w="19134" h="17976" extrusionOk="0">
                <a:moveTo>
                  <a:pt x="5488" y="1043"/>
                </a:moveTo>
                <a:cubicBezTo>
                  <a:pt x="5539" y="1043"/>
                  <a:pt x="5592" y="1047"/>
                  <a:pt x="5644" y="1057"/>
                </a:cubicBezTo>
                <a:cubicBezTo>
                  <a:pt x="6001" y="1128"/>
                  <a:pt x="6275" y="1402"/>
                  <a:pt x="6347" y="1759"/>
                </a:cubicBezTo>
                <a:cubicBezTo>
                  <a:pt x="6396" y="1997"/>
                  <a:pt x="6611" y="2161"/>
                  <a:pt x="6846" y="2161"/>
                </a:cubicBezTo>
                <a:cubicBezTo>
                  <a:pt x="6893" y="2161"/>
                  <a:pt x="6942" y="2154"/>
                  <a:pt x="6989" y="2140"/>
                </a:cubicBezTo>
                <a:lnTo>
                  <a:pt x="7001" y="2140"/>
                </a:lnTo>
                <a:cubicBezTo>
                  <a:pt x="7085" y="2116"/>
                  <a:pt x="7156" y="2104"/>
                  <a:pt x="7239" y="2104"/>
                </a:cubicBezTo>
                <a:cubicBezTo>
                  <a:pt x="7513" y="2104"/>
                  <a:pt x="7775" y="2223"/>
                  <a:pt x="7942" y="2450"/>
                </a:cubicBezTo>
                <a:cubicBezTo>
                  <a:pt x="6870" y="2450"/>
                  <a:pt x="6013" y="3319"/>
                  <a:pt x="6013" y="4390"/>
                </a:cubicBezTo>
                <a:lnTo>
                  <a:pt x="6013" y="4426"/>
                </a:lnTo>
                <a:cubicBezTo>
                  <a:pt x="5537" y="4664"/>
                  <a:pt x="5180" y="5093"/>
                  <a:pt x="5037" y="5617"/>
                </a:cubicBezTo>
                <a:lnTo>
                  <a:pt x="2667" y="5605"/>
                </a:lnTo>
                <a:cubicBezTo>
                  <a:pt x="2179" y="5605"/>
                  <a:pt x="1775" y="5200"/>
                  <a:pt x="1798" y="4712"/>
                </a:cubicBezTo>
                <a:cubicBezTo>
                  <a:pt x="1810" y="4295"/>
                  <a:pt x="2108" y="3950"/>
                  <a:pt x="2513" y="3867"/>
                </a:cubicBezTo>
                <a:cubicBezTo>
                  <a:pt x="2798" y="3807"/>
                  <a:pt x="2977" y="3509"/>
                  <a:pt x="2894" y="3236"/>
                </a:cubicBezTo>
                <a:lnTo>
                  <a:pt x="2894" y="3212"/>
                </a:lnTo>
                <a:cubicBezTo>
                  <a:pt x="2717" y="2658"/>
                  <a:pt x="3135" y="2092"/>
                  <a:pt x="3709" y="2092"/>
                </a:cubicBezTo>
                <a:cubicBezTo>
                  <a:pt x="3715" y="2092"/>
                  <a:pt x="3721" y="2092"/>
                  <a:pt x="3727" y="2093"/>
                </a:cubicBezTo>
                <a:cubicBezTo>
                  <a:pt x="3810" y="2093"/>
                  <a:pt x="3894" y="2104"/>
                  <a:pt x="3965" y="2140"/>
                </a:cubicBezTo>
                <a:cubicBezTo>
                  <a:pt x="4009" y="2151"/>
                  <a:pt x="4054" y="2156"/>
                  <a:pt x="4097" y="2156"/>
                </a:cubicBezTo>
                <a:cubicBezTo>
                  <a:pt x="4346" y="2156"/>
                  <a:pt x="4571" y="1989"/>
                  <a:pt x="4632" y="1735"/>
                </a:cubicBezTo>
                <a:cubicBezTo>
                  <a:pt x="4716" y="1323"/>
                  <a:pt x="5082" y="1043"/>
                  <a:pt x="5488" y="1043"/>
                </a:cubicBezTo>
                <a:close/>
                <a:moveTo>
                  <a:pt x="13917" y="1043"/>
                </a:moveTo>
                <a:cubicBezTo>
                  <a:pt x="13969" y="1043"/>
                  <a:pt x="14021" y="1047"/>
                  <a:pt x="14074" y="1057"/>
                </a:cubicBezTo>
                <a:cubicBezTo>
                  <a:pt x="14431" y="1128"/>
                  <a:pt x="14705" y="1402"/>
                  <a:pt x="14776" y="1759"/>
                </a:cubicBezTo>
                <a:cubicBezTo>
                  <a:pt x="14826" y="1997"/>
                  <a:pt x="15032" y="2161"/>
                  <a:pt x="15265" y="2161"/>
                </a:cubicBezTo>
                <a:cubicBezTo>
                  <a:pt x="15312" y="2161"/>
                  <a:pt x="15359" y="2154"/>
                  <a:pt x="15407" y="2140"/>
                </a:cubicBezTo>
                <a:lnTo>
                  <a:pt x="15431" y="2140"/>
                </a:lnTo>
                <a:cubicBezTo>
                  <a:pt x="15502" y="2116"/>
                  <a:pt x="15586" y="2104"/>
                  <a:pt x="15669" y="2104"/>
                </a:cubicBezTo>
                <a:cubicBezTo>
                  <a:pt x="15675" y="2104"/>
                  <a:pt x="15681" y="2104"/>
                  <a:pt x="15687" y="2104"/>
                </a:cubicBezTo>
                <a:cubicBezTo>
                  <a:pt x="16261" y="2104"/>
                  <a:pt x="16679" y="2670"/>
                  <a:pt x="16503" y="3224"/>
                </a:cubicBezTo>
                <a:cubicBezTo>
                  <a:pt x="16419" y="3509"/>
                  <a:pt x="16610" y="3819"/>
                  <a:pt x="16907" y="3878"/>
                </a:cubicBezTo>
                <a:cubicBezTo>
                  <a:pt x="17372" y="3986"/>
                  <a:pt x="17681" y="4450"/>
                  <a:pt x="17574" y="4926"/>
                </a:cubicBezTo>
                <a:cubicBezTo>
                  <a:pt x="17492" y="5323"/>
                  <a:pt x="17136" y="5617"/>
                  <a:pt x="16729" y="5617"/>
                </a:cubicBezTo>
                <a:cubicBezTo>
                  <a:pt x="16721" y="5617"/>
                  <a:pt x="16713" y="5617"/>
                  <a:pt x="16705" y="5617"/>
                </a:cubicBezTo>
                <a:lnTo>
                  <a:pt x="14359" y="5617"/>
                </a:lnTo>
                <a:cubicBezTo>
                  <a:pt x="14217" y="5105"/>
                  <a:pt x="13859" y="4676"/>
                  <a:pt x="13383" y="4426"/>
                </a:cubicBezTo>
                <a:cubicBezTo>
                  <a:pt x="13383" y="4414"/>
                  <a:pt x="13383" y="4402"/>
                  <a:pt x="13383" y="4390"/>
                </a:cubicBezTo>
                <a:cubicBezTo>
                  <a:pt x="13383" y="3331"/>
                  <a:pt x="12526" y="2462"/>
                  <a:pt x="11454" y="2462"/>
                </a:cubicBezTo>
                <a:cubicBezTo>
                  <a:pt x="11621" y="2235"/>
                  <a:pt x="11883" y="2104"/>
                  <a:pt x="12157" y="2104"/>
                </a:cubicBezTo>
                <a:cubicBezTo>
                  <a:pt x="12240" y="2104"/>
                  <a:pt x="12312" y="2116"/>
                  <a:pt x="12395" y="2140"/>
                </a:cubicBezTo>
                <a:cubicBezTo>
                  <a:pt x="12442" y="2154"/>
                  <a:pt x="12490" y="2161"/>
                  <a:pt x="12538" y="2161"/>
                </a:cubicBezTo>
                <a:cubicBezTo>
                  <a:pt x="12777" y="2161"/>
                  <a:pt x="13000" y="1994"/>
                  <a:pt x="13050" y="1735"/>
                </a:cubicBezTo>
                <a:cubicBezTo>
                  <a:pt x="13145" y="1323"/>
                  <a:pt x="13512" y="1043"/>
                  <a:pt x="13917" y="1043"/>
                </a:cubicBezTo>
                <a:close/>
                <a:moveTo>
                  <a:pt x="9702" y="2448"/>
                </a:moveTo>
                <a:cubicBezTo>
                  <a:pt x="9754" y="2448"/>
                  <a:pt x="9806" y="2452"/>
                  <a:pt x="9859" y="2462"/>
                </a:cubicBezTo>
                <a:cubicBezTo>
                  <a:pt x="10216" y="2533"/>
                  <a:pt x="10490" y="2807"/>
                  <a:pt x="10561" y="3164"/>
                </a:cubicBezTo>
                <a:cubicBezTo>
                  <a:pt x="10611" y="3402"/>
                  <a:pt x="10817" y="3566"/>
                  <a:pt x="11050" y="3566"/>
                </a:cubicBezTo>
                <a:cubicBezTo>
                  <a:pt x="11097" y="3566"/>
                  <a:pt x="11145" y="3559"/>
                  <a:pt x="11192" y="3545"/>
                </a:cubicBezTo>
                <a:lnTo>
                  <a:pt x="11216" y="3545"/>
                </a:lnTo>
                <a:cubicBezTo>
                  <a:pt x="11288" y="3521"/>
                  <a:pt x="11371" y="3509"/>
                  <a:pt x="11454" y="3509"/>
                </a:cubicBezTo>
                <a:cubicBezTo>
                  <a:pt x="11466" y="3509"/>
                  <a:pt x="11478" y="3509"/>
                  <a:pt x="11489" y="3509"/>
                </a:cubicBezTo>
                <a:cubicBezTo>
                  <a:pt x="12055" y="3509"/>
                  <a:pt x="12463" y="4068"/>
                  <a:pt x="12288" y="4617"/>
                </a:cubicBezTo>
                <a:cubicBezTo>
                  <a:pt x="12204" y="4914"/>
                  <a:pt x="12383" y="5212"/>
                  <a:pt x="12693" y="5283"/>
                </a:cubicBezTo>
                <a:cubicBezTo>
                  <a:pt x="13157" y="5379"/>
                  <a:pt x="13466" y="5843"/>
                  <a:pt x="13359" y="6319"/>
                </a:cubicBezTo>
                <a:cubicBezTo>
                  <a:pt x="13276" y="6736"/>
                  <a:pt x="12907" y="7022"/>
                  <a:pt x="12490" y="7022"/>
                </a:cubicBezTo>
                <a:lnTo>
                  <a:pt x="6882" y="7022"/>
                </a:lnTo>
                <a:cubicBezTo>
                  <a:pt x="6394" y="7022"/>
                  <a:pt x="5989" y="6617"/>
                  <a:pt x="6013" y="6117"/>
                </a:cubicBezTo>
                <a:cubicBezTo>
                  <a:pt x="6025" y="5712"/>
                  <a:pt x="6323" y="5367"/>
                  <a:pt x="6728" y="5283"/>
                </a:cubicBezTo>
                <a:cubicBezTo>
                  <a:pt x="7013" y="5224"/>
                  <a:pt x="7192" y="4926"/>
                  <a:pt x="7109" y="4640"/>
                </a:cubicBezTo>
                <a:lnTo>
                  <a:pt x="7109" y="4629"/>
                </a:lnTo>
                <a:cubicBezTo>
                  <a:pt x="6932" y="4063"/>
                  <a:pt x="7350" y="3509"/>
                  <a:pt x="7924" y="3509"/>
                </a:cubicBezTo>
                <a:cubicBezTo>
                  <a:pt x="7930" y="3509"/>
                  <a:pt x="7936" y="3509"/>
                  <a:pt x="7942" y="3509"/>
                </a:cubicBezTo>
                <a:cubicBezTo>
                  <a:pt x="8025" y="3509"/>
                  <a:pt x="8109" y="3521"/>
                  <a:pt x="8180" y="3545"/>
                </a:cubicBezTo>
                <a:cubicBezTo>
                  <a:pt x="8223" y="3556"/>
                  <a:pt x="8266" y="3561"/>
                  <a:pt x="8308" y="3561"/>
                </a:cubicBezTo>
                <a:cubicBezTo>
                  <a:pt x="8552" y="3561"/>
                  <a:pt x="8784" y="3394"/>
                  <a:pt x="8835" y="3140"/>
                </a:cubicBezTo>
                <a:cubicBezTo>
                  <a:pt x="8930" y="2728"/>
                  <a:pt x="9297" y="2448"/>
                  <a:pt x="9702" y="2448"/>
                </a:cubicBezTo>
                <a:close/>
                <a:moveTo>
                  <a:pt x="6001" y="7855"/>
                </a:moveTo>
                <a:cubicBezTo>
                  <a:pt x="6275" y="7998"/>
                  <a:pt x="6573" y="8069"/>
                  <a:pt x="6882" y="8069"/>
                </a:cubicBezTo>
                <a:lnTo>
                  <a:pt x="9168" y="8069"/>
                </a:lnTo>
                <a:lnTo>
                  <a:pt x="9168" y="10867"/>
                </a:lnTo>
                <a:cubicBezTo>
                  <a:pt x="8561" y="10772"/>
                  <a:pt x="8109" y="10260"/>
                  <a:pt x="8109" y="9653"/>
                </a:cubicBezTo>
                <a:cubicBezTo>
                  <a:pt x="8109" y="9302"/>
                  <a:pt x="7847" y="9126"/>
                  <a:pt x="7585" y="9126"/>
                </a:cubicBezTo>
                <a:cubicBezTo>
                  <a:pt x="7323" y="9126"/>
                  <a:pt x="7061" y="9302"/>
                  <a:pt x="7061" y="9653"/>
                </a:cubicBezTo>
                <a:cubicBezTo>
                  <a:pt x="7061" y="10844"/>
                  <a:pt x="7978" y="11832"/>
                  <a:pt x="9168" y="11927"/>
                </a:cubicBezTo>
                <a:lnTo>
                  <a:pt x="9168" y="13261"/>
                </a:lnTo>
                <a:cubicBezTo>
                  <a:pt x="8894" y="13118"/>
                  <a:pt x="8597" y="13046"/>
                  <a:pt x="8287" y="13046"/>
                </a:cubicBezTo>
                <a:cubicBezTo>
                  <a:pt x="8168" y="13046"/>
                  <a:pt x="8037" y="13058"/>
                  <a:pt x="7918" y="13082"/>
                </a:cubicBezTo>
                <a:cubicBezTo>
                  <a:pt x="7597" y="12415"/>
                  <a:pt x="6918" y="11999"/>
                  <a:pt x="6180" y="11999"/>
                </a:cubicBezTo>
                <a:lnTo>
                  <a:pt x="6001" y="11999"/>
                </a:lnTo>
                <a:lnTo>
                  <a:pt x="6001" y="7855"/>
                </a:lnTo>
                <a:close/>
                <a:moveTo>
                  <a:pt x="13383" y="7855"/>
                </a:moveTo>
                <a:lnTo>
                  <a:pt x="13383" y="13844"/>
                </a:lnTo>
                <a:cubicBezTo>
                  <a:pt x="13169" y="14023"/>
                  <a:pt x="13002" y="14249"/>
                  <a:pt x="12883" y="14499"/>
                </a:cubicBezTo>
                <a:cubicBezTo>
                  <a:pt x="12752" y="14463"/>
                  <a:pt x="12633" y="14451"/>
                  <a:pt x="12502" y="14451"/>
                </a:cubicBezTo>
                <a:cubicBezTo>
                  <a:pt x="11883" y="14451"/>
                  <a:pt x="11300" y="14761"/>
                  <a:pt x="10942" y="15261"/>
                </a:cubicBezTo>
                <a:cubicBezTo>
                  <a:pt x="10728" y="15082"/>
                  <a:pt x="10490" y="14963"/>
                  <a:pt x="10216" y="14880"/>
                </a:cubicBezTo>
                <a:lnTo>
                  <a:pt x="10216" y="13463"/>
                </a:lnTo>
                <a:cubicBezTo>
                  <a:pt x="11442" y="13201"/>
                  <a:pt x="12323" y="12129"/>
                  <a:pt x="12323" y="10879"/>
                </a:cubicBezTo>
                <a:cubicBezTo>
                  <a:pt x="12323" y="10528"/>
                  <a:pt x="12062" y="10352"/>
                  <a:pt x="11800" y="10352"/>
                </a:cubicBezTo>
                <a:cubicBezTo>
                  <a:pt x="11538" y="10352"/>
                  <a:pt x="11276" y="10528"/>
                  <a:pt x="11276" y="10879"/>
                </a:cubicBezTo>
                <a:cubicBezTo>
                  <a:pt x="11276" y="11546"/>
                  <a:pt x="10847" y="12141"/>
                  <a:pt x="10216" y="12368"/>
                </a:cubicBezTo>
                <a:lnTo>
                  <a:pt x="10216" y="8058"/>
                </a:lnTo>
                <a:lnTo>
                  <a:pt x="12502" y="8058"/>
                </a:lnTo>
                <a:cubicBezTo>
                  <a:pt x="12812" y="8058"/>
                  <a:pt x="13109" y="7986"/>
                  <a:pt x="13383" y="7855"/>
                </a:cubicBezTo>
                <a:close/>
                <a:moveTo>
                  <a:pt x="6180" y="13055"/>
                </a:moveTo>
                <a:cubicBezTo>
                  <a:pt x="6588" y="13055"/>
                  <a:pt x="6995" y="13314"/>
                  <a:pt x="7049" y="13832"/>
                </a:cubicBezTo>
                <a:cubicBezTo>
                  <a:pt x="7076" y="14116"/>
                  <a:pt x="7321" y="14308"/>
                  <a:pt x="7582" y="14308"/>
                </a:cubicBezTo>
                <a:cubicBezTo>
                  <a:pt x="7671" y="14308"/>
                  <a:pt x="7762" y="14285"/>
                  <a:pt x="7847" y="14237"/>
                </a:cubicBezTo>
                <a:cubicBezTo>
                  <a:pt x="7978" y="14154"/>
                  <a:pt x="8132" y="14106"/>
                  <a:pt x="8287" y="14106"/>
                </a:cubicBezTo>
                <a:cubicBezTo>
                  <a:pt x="8775" y="14106"/>
                  <a:pt x="9168" y="14499"/>
                  <a:pt x="9168" y="14987"/>
                </a:cubicBezTo>
                <a:cubicBezTo>
                  <a:pt x="9168" y="15058"/>
                  <a:pt x="9156" y="15130"/>
                  <a:pt x="9133" y="15201"/>
                </a:cubicBezTo>
                <a:cubicBezTo>
                  <a:pt x="9051" y="15541"/>
                  <a:pt x="9302" y="15868"/>
                  <a:pt x="9639" y="15868"/>
                </a:cubicBezTo>
                <a:cubicBezTo>
                  <a:pt x="9644" y="15868"/>
                  <a:pt x="9650" y="15868"/>
                  <a:pt x="9656" y="15868"/>
                </a:cubicBezTo>
                <a:lnTo>
                  <a:pt x="9716" y="15868"/>
                </a:lnTo>
                <a:cubicBezTo>
                  <a:pt x="10192" y="15880"/>
                  <a:pt x="10573" y="16261"/>
                  <a:pt x="10573" y="16737"/>
                </a:cubicBezTo>
                <a:lnTo>
                  <a:pt x="10573" y="16916"/>
                </a:lnTo>
                <a:lnTo>
                  <a:pt x="1798" y="16916"/>
                </a:lnTo>
                <a:lnTo>
                  <a:pt x="1798" y="16737"/>
                </a:lnTo>
                <a:cubicBezTo>
                  <a:pt x="1798" y="16261"/>
                  <a:pt x="2167" y="15880"/>
                  <a:pt x="2644" y="15868"/>
                </a:cubicBezTo>
                <a:lnTo>
                  <a:pt x="2703" y="15868"/>
                </a:lnTo>
                <a:cubicBezTo>
                  <a:pt x="2709" y="15868"/>
                  <a:pt x="2716" y="15868"/>
                  <a:pt x="2722" y="15868"/>
                </a:cubicBezTo>
                <a:cubicBezTo>
                  <a:pt x="3069" y="15868"/>
                  <a:pt x="3321" y="15541"/>
                  <a:pt x="3227" y="15201"/>
                </a:cubicBezTo>
                <a:cubicBezTo>
                  <a:pt x="3215" y="15130"/>
                  <a:pt x="3203" y="15058"/>
                  <a:pt x="3203" y="14987"/>
                </a:cubicBezTo>
                <a:cubicBezTo>
                  <a:pt x="3203" y="14499"/>
                  <a:pt x="3596" y="14106"/>
                  <a:pt x="4072" y="14106"/>
                </a:cubicBezTo>
                <a:cubicBezTo>
                  <a:pt x="4227" y="14106"/>
                  <a:pt x="4382" y="14154"/>
                  <a:pt x="4525" y="14237"/>
                </a:cubicBezTo>
                <a:cubicBezTo>
                  <a:pt x="4607" y="14285"/>
                  <a:pt x="4695" y="14308"/>
                  <a:pt x="4783" y="14308"/>
                </a:cubicBezTo>
                <a:cubicBezTo>
                  <a:pt x="5039" y="14308"/>
                  <a:pt x="5284" y="14116"/>
                  <a:pt x="5311" y="13832"/>
                </a:cubicBezTo>
                <a:cubicBezTo>
                  <a:pt x="5364" y="13314"/>
                  <a:pt x="5772" y="13055"/>
                  <a:pt x="6180" y="13055"/>
                </a:cubicBezTo>
                <a:close/>
                <a:moveTo>
                  <a:pt x="14603" y="14460"/>
                </a:moveTo>
                <a:cubicBezTo>
                  <a:pt x="15008" y="14460"/>
                  <a:pt x="15413" y="14719"/>
                  <a:pt x="15467" y="15237"/>
                </a:cubicBezTo>
                <a:cubicBezTo>
                  <a:pt x="15502" y="15528"/>
                  <a:pt x="15739" y="15714"/>
                  <a:pt x="15996" y="15714"/>
                </a:cubicBezTo>
                <a:cubicBezTo>
                  <a:pt x="16086" y="15714"/>
                  <a:pt x="16178" y="15691"/>
                  <a:pt x="16264" y="15642"/>
                </a:cubicBezTo>
                <a:cubicBezTo>
                  <a:pt x="16399" y="15552"/>
                  <a:pt x="16554" y="15510"/>
                  <a:pt x="16715" y="15510"/>
                </a:cubicBezTo>
                <a:cubicBezTo>
                  <a:pt x="16767" y="15510"/>
                  <a:pt x="16819" y="15514"/>
                  <a:pt x="16872" y="15523"/>
                </a:cubicBezTo>
                <a:cubicBezTo>
                  <a:pt x="17288" y="15606"/>
                  <a:pt x="17598" y="15987"/>
                  <a:pt x="17586" y="16416"/>
                </a:cubicBezTo>
                <a:lnTo>
                  <a:pt x="17598" y="16916"/>
                </a:lnTo>
                <a:lnTo>
                  <a:pt x="11633" y="16916"/>
                </a:lnTo>
                <a:lnTo>
                  <a:pt x="11633" y="16416"/>
                </a:lnTo>
                <a:cubicBezTo>
                  <a:pt x="11621" y="15987"/>
                  <a:pt x="11919" y="15606"/>
                  <a:pt x="12347" y="15523"/>
                </a:cubicBezTo>
                <a:cubicBezTo>
                  <a:pt x="12397" y="15514"/>
                  <a:pt x="12447" y="15510"/>
                  <a:pt x="12497" y="15510"/>
                </a:cubicBezTo>
                <a:cubicBezTo>
                  <a:pt x="12653" y="15510"/>
                  <a:pt x="12808" y="15552"/>
                  <a:pt x="12943" y="15642"/>
                </a:cubicBezTo>
                <a:cubicBezTo>
                  <a:pt x="13029" y="15691"/>
                  <a:pt x="13121" y="15714"/>
                  <a:pt x="13211" y="15714"/>
                </a:cubicBezTo>
                <a:cubicBezTo>
                  <a:pt x="13468" y="15714"/>
                  <a:pt x="13705" y="15528"/>
                  <a:pt x="13740" y="15237"/>
                </a:cubicBezTo>
                <a:cubicBezTo>
                  <a:pt x="13794" y="14719"/>
                  <a:pt x="14199" y="14460"/>
                  <a:pt x="14603" y="14460"/>
                </a:cubicBezTo>
                <a:close/>
                <a:moveTo>
                  <a:pt x="5471" y="0"/>
                </a:moveTo>
                <a:cubicBezTo>
                  <a:pt x="4793" y="0"/>
                  <a:pt x="4114" y="348"/>
                  <a:pt x="3751" y="1045"/>
                </a:cubicBezTo>
                <a:lnTo>
                  <a:pt x="3715" y="1045"/>
                </a:lnTo>
                <a:cubicBezTo>
                  <a:pt x="2644" y="1045"/>
                  <a:pt x="1775" y="1914"/>
                  <a:pt x="1775" y="2985"/>
                </a:cubicBezTo>
                <a:cubicBezTo>
                  <a:pt x="1775" y="2997"/>
                  <a:pt x="1775" y="3009"/>
                  <a:pt x="1775" y="3021"/>
                </a:cubicBezTo>
                <a:cubicBezTo>
                  <a:pt x="0" y="3962"/>
                  <a:pt x="655" y="6653"/>
                  <a:pt x="2667" y="6665"/>
                </a:cubicBezTo>
                <a:lnTo>
                  <a:pt x="2846" y="6665"/>
                </a:lnTo>
                <a:lnTo>
                  <a:pt x="2846" y="9998"/>
                </a:lnTo>
                <a:cubicBezTo>
                  <a:pt x="2846" y="10349"/>
                  <a:pt x="3108" y="10525"/>
                  <a:pt x="3370" y="10525"/>
                </a:cubicBezTo>
                <a:cubicBezTo>
                  <a:pt x="3632" y="10525"/>
                  <a:pt x="3894" y="10349"/>
                  <a:pt x="3894" y="9998"/>
                </a:cubicBezTo>
                <a:lnTo>
                  <a:pt x="3894" y="6665"/>
                </a:lnTo>
                <a:lnTo>
                  <a:pt x="4953" y="6665"/>
                </a:lnTo>
                <a:lnTo>
                  <a:pt x="4953" y="12451"/>
                </a:lnTo>
                <a:cubicBezTo>
                  <a:pt x="4739" y="12630"/>
                  <a:pt x="4572" y="12844"/>
                  <a:pt x="4453" y="13094"/>
                </a:cubicBezTo>
                <a:cubicBezTo>
                  <a:pt x="4322" y="13070"/>
                  <a:pt x="4203" y="13058"/>
                  <a:pt x="4072" y="13058"/>
                </a:cubicBezTo>
                <a:cubicBezTo>
                  <a:pt x="3048" y="13058"/>
                  <a:pt x="2191" y="13856"/>
                  <a:pt x="2144" y="14892"/>
                </a:cubicBezTo>
                <a:cubicBezTo>
                  <a:pt x="1310" y="15118"/>
                  <a:pt x="727" y="15880"/>
                  <a:pt x="727" y="16749"/>
                </a:cubicBezTo>
                <a:lnTo>
                  <a:pt x="727" y="17452"/>
                </a:lnTo>
                <a:cubicBezTo>
                  <a:pt x="727" y="17737"/>
                  <a:pt x="965" y="17975"/>
                  <a:pt x="1263" y="17975"/>
                </a:cubicBezTo>
                <a:lnTo>
                  <a:pt x="18122" y="17975"/>
                </a:lnTo>
                <a:cubicBezTo>
                  <a:pt x="18408" y="17975"/>
                  <a:pt x="18646" y="17737"/>
                  <a:pt x="18646" y="17452"/>
                </a:cubicBezTo>
                <a:lnTo>
                  <a:pt x="18646" y="16392"/>
                </a:lnTo>
                <a:cubicBezTo>
                  <a:pt x="18646" y="15332"/>
                  <a:pt x="17777" y="14463"/>
                  <a:pt x="16717" y="14463"/>
                </a:cubicBezTo>
                <a:cubicBezTo>
                  <a:pt x="16598" y="14463"/>
                  <a:pt x="16467" y="14475"/>
                  <a:pt x="16348" y="14499"/>
                </a:cubicBezTo>
                <a:cubicBezTo>
                  <a:pt x="16026" y="13832"/>
                  <a:pt x="15348" y="13415"/>
                  <a:pt x="14609" y="13415"/>
                </a:cubicBezTo>
                <a:lnTo>
                  <a:pt x="14443" y="13415"/>
                </a:lnTo>
                <a:lnTo>
                  <a:pt x="14443" y="12058"/>
                </a:lnTo>
                <a:cubicBezTo>
                  <a:pt x="15657" y="11808"/>
                  <a:pt x="16538" y="10725"/>
                  <a:pt x="16550" y="9474"/>
                </a:cubicBezTo>
                <a:cubicBezTo>
                  <a:pt x="16544" y="9123"/>
                  <a:pt x="16279" y="8948"/>
                  <a:pt x="16016" y="8948"/>
                </a:cubicBezTo>
                <a:cubicBezTo>
                  <a:pt x="15752" y="8948"/>
                  <a:pt x="15491" y="9123"/>
                  <a:pt x="15491" y="9474"/>
                </a:cubicBezTo>
                <a:cubicBezTo>
                  <a:pt x="15491" y="10141"/>
                  <a:pt x="15062" y="10736"/>
                  <a:pt x="14443" y="10963"/>
                </a:cubicBezTo>
                <a:lnTo>
                  <a:pt x="14443" y="6665"/>
                </a:lnTo>
                <a:lnTo>
                  <a:pt x="16193" y="6665"/>
                </a:lnTo>
                <a:lnTo>
                  <a:pt x="16193" y="7546"/>
                </a:lnTo>
                <a:cubicBezTo>
                  <a:pt x="16187" y="7897"/>
                  <a:pt x="16449" y="8072"/>
                  <a:pt x="16712" y="8072"/>
                </a:cubicBezTo>
                <a:cubicBezTo>
                  <a:pt x="16976" y="8072"/>
                  <a:pt x="17241" y="7897"/>
                  <a:pt x="17241" y="7546"/>
                </a:cubicBezTo>
                <a:lnTo>
                  <a:pt x="17241" y="6593"/>
                </a:lnTo>
                <a:cubicBezTo>
                  <a:pt x="18908" y="6105"/>
                  <a:pt x="19134" y="3831"/>
                  <a:pt x="17598" y="3021"/>
                </a:cubicBezTo>
                <a:lnTo>
                  <a:pt x="17598" y="2985"/>
                </a:lnTo>
                <a:cubicBezTo>
                  <a:pt x="17598" y="1914"/>
                  <a:pt x="16729" y="1045"/>
                  <a:pt x="15657" y="1045"/>
                </a:cubicBezTo>
                <a:lnTo>
                  <a:pt x="15621" y="1045"/>
                </a:lnTo>
                <a:cubicBezTo>
                  <a:pt x="15258" y="348"/>
                  <a:pt x="14580" y="0"/>
                  <a:pt x="13901" y="0"/>
                </a:cubicBezTo>
                <a:cubicBezTo>
                  <a:pt x="13222" y="0"/>
                  <a:pt x="12544" y="348"/>
                  <a:pt x="12181" y="1045"/>
                </a:cubicBezTo>
                <a:lnTo>
                  <a:pt x="12145" y="1045"/>
                </a:lnTo>
                <a:cubicBezTo>
                  <a:pt x="11597" y="1045"/>
                  <a:pt x="11073" y="1283"/>
                  <a:pt x="10704" y="1700"/>
                </a:cubicBezTo>
                <a:cubicBezTo>
                  <a:pt x="10395" y="1497"/>
                  <a:pt x="10040" y="1396"/>
                  <a:pt x="9686" y="1396"/>
                </a:cubicBezTo>
                <a:cubicBezTo>
                  <a:pt x="9332" y="1396"/>
                  <a:pt x="8978" y="1497"/>
                  <a:pt x="8668" y="1700"/>
                </a:cubicBezTo>
                <a:cubicBezTo>
                  <a:pt x="8299" y="1283"/>
                  <a:pt x="7775" y="1045"/>
                  <a:pt x="7228" y="1045"/>
                </a:cubicBezTo>
                <a:lnTo>
                  <a:pt x="7192" y="1045"/>
                </a:lnTo>
                <a:cubicBezTo>
                  <a:pt x="6829" y="348"/>
                  <a:pt x="6150" y="0"/>
                  <a:pt x="54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nvGrpSpPr>
          <p:cNvPr id="1348" name="Google Shape;1348;p99"/>
          <p:cNvGrpSpPr/>
          <p:nvPr/>
        </p:nvGrpSpPr>
        <p:grpSpPr>
          <a:xfrm>
            <a:off x="3815239" y="1743991"/>
            <a:ext cx="257934" cy="256201"/>
            <a:chOff x="1921213" y="2132275"/>
            <a:chExt cx="453950" cy="450900"/>
          </a:xfrm>
        </p:grpSpPr>
        <p:sp>
          <p:nvSpPr>
            <p:cNvPr id="1349" name="Google Shape;1349;p99"/>
            <p:cNvSpPr/>
            <p:nvPr/>
          </p:nvSpPr>
          <p:spPr>
            <a:xfrm>
              <a:off x="2125963" y="2416075"/>
              <a:ext cx="33100" cy="69375"/>
            </a:xfrm>
            <a:custGeom>
              <a:avLst/>
              <a:gdLst/>
              <a:ahLst/>
              <a:cxnLst/>
              <a:rect l="l" t="t" r="r" b="b"/>
              <a:pathLst>
                <a:path w="1324" h="2775" extrusionOk="0">
                  <a:moveTo>
                    <a:pt x="553" y="0"/>
                  </a:moveTo>
                  <a:cubicBezTo>
                    <a:pt x="278" y="0"/>
                    <a:pt x="1" y="196"/>
                    <a:pt x="14" y="548"/>
                  </a:cubicBezTo>
                  <a:lnTo>
                    <a:pt x="240" y="2310"/>
                  </a:lnTo>
                  <a:cubicBezTo>
                    <a:pt x="273" y="2574"/>
                    <a:pt x="499" y="2767"/>
                    <a:pt x="758" y="2767"/>
                  </a:cubicBezTo>
                  <a:cubicBezTo>
                    <a:pt x="780" y="2767"/>
                    <a:pt x="802" y="2766"/>
                    <a:pt x="824" y="2763"/>
                  </a:cubicBezTo>
                  <a:lnTo>
                    <a:pt x="824" y="2775"/>
                  </a:lnTo>
                  <a:cubicBezTo>
                    <a:pt x="1109" y="2739"/>
                    <a:pt x="1324" y="2465"/>
                    <a:pt x="1276" y="2179"/>
                  </a:cubicBezTo>
                  <a:lnTo>
                    <a:pt x="1062" y="417"/>
                  </a:lnTo>
                  <a:cubicBezTo>
                    <a:pt x="1003" y="132"/>
                    <a:pt x="779"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50" name="Google Shape;1350;p99"/>
            <p:cNvSpPr/>
            <p:nvPr/>
          </p:nvSpPr>
          <p:spPr>
            <a:xfrm>
              <a:off x="2138188" y="2512825"/>
              <a:ext cx="33375" cy="70350"/>
            </a:xfrm>
            <a:custGeom>
              <a:avLst/>
              <a:gdLst/>
              <a:ahLst/>
              <a:cxnLst/>
              <a:rect l="l" t="t" r="r" b="b"/>
              <a:pathLst>
                <a:path w="1335" h="2814" extrusionOk="0">
                  <a:moveTo>
                    <a:pt x="547" y="0"/>
                  </a:moveTo>
                  <a:cubicBezTo>
                    <a:pt x="274" y="0"/>
                    <a:pt x="0" y="195"/>
                    <a:pt x="13" y="548"/>
                  </a:cubicBezTo>
                  <a:lnTo>
                    <a:pt x="239" y="2310"/>
                  </a:lnTo>
                  <a:cubicBezTo>
                    <a:pt x="251" y="2598"/>
                    <a:pt x="488" y="2814"/>
                    <a:pt x="761" y="2814"/>
                  </a:cubicBezTo>
                  <a:cubicBezTo>
                    <a:pt x="781" y="2814"/>
                    <a:pt x="802" y="2812"/>
                    <a:pt x="823" y="2810"/>
                  </a:cubicBezTo>
                  <a:cubicBezTo>
                    <a:pt x="1132" y="2774"/>
                    <a:pt x="1335" y="2477"/>
                    <a:pt x="1275" y="2179"/>
                  </a:cubicBezTo>
                  <a:lnTo>
                    <a:pt x="1061" y="417"/>
                  </a:lnTo>
                  <a:cubicBezTo>
                    <a:pt x="996" y="132"/>
                    <a:pt x="772" y="0"/>
                    <a:pt x="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51" name="Google Shape;1351;p99"/>
            <p:cNvSpPr/>
            <p:nvPr/>
          </p:nvSpPr>
          <p:spPr>
            <a:xfrm>
              <a:off x="2199638" y="2512825"/>
              <a:ext cx="33550" cy="70350"/>
            </a:xfrm>
            <a:custGeom>
              <a:avLst/>
              <a:gdLst/>
              <a:ahLst/>
              <a:cxnLst/>
              <a:rect l="l" t="t" r="r" b="b"/>
              <a:pathLst>
                <a:path w="1342" h="2814" extrusionOk="0">
                  <a:moveTo>
                    <a:pt x="548" y="0"/>
                  </a:moveTo>
                  <a:cubicBezTo>
                    <a:pt x="275" y="0"/>
                    <a:pt x="0" y="195"/>
                    <a:pt x="20" y="548"/>
                  </a:cubicBezTo>
                  <a:lnTo>
                    <a:pt x="234" y="2310"/>
                  </a:lnTo>
                  <a:cubicBezTo>
                    <a:pt x="245" y="2598"/>
                    <a:pt x="483" y="2814"/>
                    <a:pt x="765" y="2814"/>
                  </a:cubicBezTo>
                  <a:cubicBezTo>
                    <a:pt x="786" y="2814"/>
                    <a:pt x="808" y="2812"/>
                    <a:pt x="829" y="2810"/>
                  </a:cubicBezTo>
                  <a:cubicBezTo>
                    <a:pt x="1127" y="2774"/>
                    <a:pt x="1341" y="2477"/>
                    <a:pt x="1282" y="2179"/>
                  </a:cubicBezTo>
                  <a:lnTo>
                    <a:pt x="1056" y="417"/>
                  </a:lnTo>
                  <a:cubicBezTo>
                    <a:pt x="997" y="132"/>
                    <a:pt x="772"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52" name="Google Shape;1352;p99"/>
            <p:cNvSpPr/>
            <p:nvPr/>
          </p:nvSpPr>
          <p:spPr>
            <a:xfrm>
              <a:off x="2187588" y="2416075"/>
              <a:ext cx="32800" cy="69375"/>
            </a:xfrm>
            <a:custGeom>
              <a:avLst/>
              <a:gdLst/>
              <a:ahLst/>
              <a:cxnLst/>
              <a:rect l="l" t="t" r="r" b="b"/>
              <a:pathLst>
                <a:path w="1312" h="2775" extrusionOk="0">
                  <a:moveTo>
                    <a:pt x="546" y="0"/>
                  </a:moveTo>
                  <a:cubicBezTo>
                    <a:pt x="274" y="0"/>
                    <a:pt x="1" y="196"/>
                    <a:pt x="14" y="548"/>
                  </a:cubicBezTo>
                  <a:lnTo>
                    <a:pt x="228" y="2310"/>
                  </a:lnTo>
                  <a:cubicBezTo>
                    <a:pt x="261" y="2574"/>
                    <a:pt x="497" y="2767"/>
                    <a:pt x="758" y="2767"/>
                  </a:cubicBezTo>
                  <a:cubicBezTo>
                    <a:pt x="779" y="2767"/>
                    <a:pt x="801" y="2766"/>
                    <a:pt x="823" y="2763"/>
                  </a:cubicBezTo>
                  <a:lnTo>
                    <a:pt x="823" y="2763"/>
                  </a:lnTo>
                  <a:lnTo>
                    <a:pt x="811" y="2775"/>
                  </a:lnTo>
                  <a:cubicBezTo>
                    <a:pt x="1109" y="2739"/>
                    <a:pt x="1311" y="2465"/>
                    <a:pt x="1276" y="2179"/>
                  </a:cubicBezTo>
                  <a:lnTo>
                    <a:pt x="1050" y="417"/>
                  </a:lnTo>
                  <a:cubicBezTo>
                    <a:pt x="990" y="132"/>
                    <a:pt x="769" y="0"/>
                    <a:pt x="5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53" name="Google Shape;1353;p99"/>
            <p:cNvSpPr/>
            <p:nvPr/>
          </p:nvSpPr>
          <p:spPr>
            <a:xfrm>
              <a:off x="2261113" y="2512825"/>
              <a:ext cx="33400" cy="70350"/>
            </a:xfrm>
            <a:custGeom>
              <a:avLst/>
              <a:gdLst/>
              <a:ahLst/>
              <a:cxnLst/>
              <a:rect l="l" t="t" r="r" b="b"/>
              <a:pathLst>
                <a:path w="1336" h="2814" extrusionOk="0">
                  <a:moveTo>
                    <a:pt x="547" y="0"/>
                  </a:moveTo>
                  <a:cubicBezTo>
                    <a:pt x="274" y="0"/>
                    <a:pt x="0" y="195"/>
                    <a:pt x="14" y="548"/>
                  </a:cubicBezTo>
                  <a:lnTo>
                    <a:pt x="240" y="2310"/>
                  </a:lnTo>
                  <a:cubicBezTo>
                    <a:pt x="251" y="2598"/>
                    <a:pt x="488" y="2814"/>
                    <a:pt x="761" y="2814"/>
                  </a:cubicBezTo>
                  <a:cubicBezTo>
                    <a:pt x="782" y="2814"/>
                    <a:pt x="802" y="2812"/>
                    <a:pt x="823" y="2810"/>
                  </a:cubicBezTo>
                  <a:cubicBezTo>
                    <a:pt x="1133" y="2774"/>
                    <a:pt x="1335" y="2477"/>
                    <a:pt x="1276" y="2179"/>
                  </a:cubicBezTo>
                  <a:lnTo>
                    <a:pt x="1061" y="417"/>
                  </a:lnTo>
                  <a:cubicBezTo>
                    <a:pt x="997" y="132"/>
                    <a:pt x="772" y="0"/>
                    <a:pt x="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54" name="Google Shape;1354;p99"/>
            <p:cNvSpPr/>
            <p:nvPr/>
          </p:nvSpPr>
          <p:spPr>
            <a:xfrm>
              <a:off x="2249038" y="2416075"/>
              <a:ext cx="32975" cy="69375"/>
            </a:xfrm>
            <a:custGeom>
              <a:avLst/>
              <a:gdLst/>
              <a:ahLst/>
              <a:cxnLst/>
              <a:rect l="l" t="t" r="r" b="b"/>
              <a:pathLst>
                <a:path w="1319" h="2775" extrusionOk="0">
                  <a:moveTo>
                    <a:pt x="548" y="0"/>
                  </a:moveTo>
                  <a:cubicBezTo>
                    <a:pt x="275" y="0"/>
                    <a:pt x="1" y="196"/>
                    <a:pt x="20" y="548"/>
                  </a:cubicBezTo>
                  <a:lnTo>
                    <a:pt x="235" y="2310"/>
                  </a:lnTo>
                  <a:cubicBezTo>
                    <a:pt x="268" y="2574"/>
                    <a:pt x="493" y="2767"/>
                    <a:pt x="762" y="2767"/>
                  </a:cubicBezTo>
                  <a:cubicBezTo>
                    <a:pt x="784" y="2767"/>
                    <a:pt x="807" y="2766"/>
                    <a:pt x="830" y="2763"/>
                  </a:cubicBezTo>
                  <a:lnTo>
                    <a:pt x="830" y="2763"/>
                  </a:lnTo>
                  <a:lnTo>
                    <a:pt x="818" y="2775"/>
                  </a:lnTo>
                  <a:cubicBezTo>
                    <a:pt x="1104" y="2739"/>
                    <a:pt x="1318" y="2465"/>
                    <a:pt x="1270" y="2179"/>
                  </a:cubicBezTo>
                  <a:lnTo>
                    <a:pt x="1056" y="417"/>
                  </a:lnTo>
                  <a:cubicBezTo>
                    <a:pt x="997" y="132"/>
                    <a:pt x="773"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55" name="Google Shape;1355;p99"/>
            <p:cNvSpPr/>
            <p:nvPr/>
          </p:nvSpPr>
          <p:spPr>
            <a:xfrm>
              <a:off x="2322563" y="2512825"/>
              <a:ext cx="33550" cy="70350"/>
            </a:xfrm>
            <a:custGeom>
              <a:avLst/>
              <a:gdLst/>
              <a:ahLst/>
              <a:cxnLst/>
              <a:rect l="l" t="t" r="r" b="b"/>
              <a:pathLst>
                <a:path w="1342" h="2814" extrusionOk="0">
                  <a:moveTo>
                    <a:pt x="548" y="0"/>
                  </a:moveTo>
                  <a:cubicBezTo>
                    <a:pt x="275" y="0"/>
                    <a:pt x="0" y="195"/>
                    <a:pt x="20" y="548"/>
                  </a:cubicBezTo>
                  <a:lnTo>
                    <a:pt x="234" y="2310"/>
                  </a:lnTo>
                  <a:cubicBezTo>
                    <a:pt x="245" y="2598"/>
                    <a:pt x="483" y="2814"/>
                    <a:pt x="765" y="2814"/>
                  </a:cubicBezTo>
                  <a:cubicBezTo>
                    <a:pt x="787" y="2814"/>
                    <a:pt x="808" y="2812"/>
                    <a:pt x="830" y="2810"/>
                  </a:cubicBezTo>
                  <a:cubicBezTo>
                    <a:pt x="1127" y="2774"/>
                    <a:pt x="1342" y="2477"/>
                    <a:pt x="1270" y="2179"/>
                  </a:cubicBezTo>
                  <a:lnTo>
                    <a:pt x="1056" y="417"/>
                  </a:lnTo>
                  <a:cubicBezTo>
                    <a:pt x="997" y="132"/>
                    <a:pt x="773"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56" name="Google Shape;1356;p99"/>
            <p:cNvSpPr/>
            <p:nvPr/>
          </p:nvSpPr>
          <p:spPr>
            <a:xfrm>
              <a:off x="2310513" y="2416075"/>
              <a:ext cx="32800" cy="69375"/>
            </a:xfrm>
            <a:custGeom>
              <a:avLst/>
              <a:gdLst/>
              <a:ahLst/>
              <a:cxnLst/>
              <a:rect l="l" t="t" r="r" b="b"/>
              <a:pathLst>
                <a:path w="1312" h="2775" extrusionOk="0">
                  <a:moveTo>
                    <a:pt x="546" y="0"/>
                  </a:moveTo>
                  <a:cubicBezTo>
                    <a:pt x="275" y="0"/>
                    <a:pt x="1" y="196"/>
                    <a:pt x="14" y="548"/>
                  </a:cubicBezTo>
                  <a:lnTo>
                    <a:pt x="240" y="2310"/>
                  </a:lnTo>
                  <a:cubicBezTo>
                    <a:pt x="262" y="2574"/>
                    <a:pt x="497" y="2767"/>
                    <a:pt x="758" y="2767"/>
                  </a:cubicBezTo>
                  <a:cubicBezTo>
                    <a:pt x="780" y="2767"/>
                    <a:pt x="802" y="2766"/>
                    <a:pt x="824" y="2763"/>
                  </a:cubicBezTo>
                  <a:lnTo>
                    <a:pt x="824" y="2775"/>
                  </a:lnTo>
                  <a:cubicBezTo>
                    <a:pt x="1109" y="2739"/>
                    <a:pt x="1312" y="2465"/>
                    <a:pt x="1276" y="2179"/>
                  </a:cubicBezTo>
                  <a:lnTo>
                    <a:pt x="1050" y="417"/>
                  </a:lnTo>
                  <a:cubicBezTo>
                    <a:pt x="991" y="132"/>
                    <a:pt x="769" y="0"/>
                    <a:pt x="5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57" name="Google Shape;1357;p99"/>
            <p:cNvSpPr/>
            <p:nvPr/>
          </p:nvSpPr>
          <p:spPr>
            <a:xfrm>
              <a:off x="1941738" y="2416075"/>
              <a:ext cx="32775" cy="69375"/>
            </a:xfrm>
            <a:custGeom>
              <a:avLst/>
              <a:gdLst/>
              <a:ahLst/>
              <a:cxnLst/>
              <a:rect l="l" t="t" r="r" b="b"/>
              <a:pathLst>
                <a:path w="1311" h="2775" extrusionOk="0">
                  <a:moveTo>
                    <a:pt x="545" y="0"/>
                  </a:moveTo>
                  <a:cubicBezTo>
                    <a:pt x="274" y="0"/>
                    <a:pt x="0" y="196"/>
                    <a:pt x="13" y="548"/>
                  </a:cubicBezTo>
                  <a:lnTo>
                    <a:pt x="227" y="2310"/>
                  </a:lnTo>
                  <a:cubicBezTo>
                    <a:pt x="260" y="2574"/>
                    <a:pt x="486" y="2767"/>
                    <a:pt x="755" y="2767"/>
                  </a:cubicBezTo>
                  <a:cubicBezTo>
                    <a:pt x="777" y="2767"/>
                    <a:pt x="800" y="2766"/>
                    <a:pt x="823" y="2763"/>
                  </a:cubicBezTo>
                  <a:lnTo>
                    <a:pt x="823" y="2763"/>
                  </a:lnTo>
                  <a:lnTo>
                    <a:pt x="811" y="2775"/>
                  </a:lnTo>
                  <a:cubicBezTo>
                    <a:pt x="1108" y="2739"/>
                    <a:pt x="1311" y="2465"/>
                    <a:pt x="1275" y="2179"/>
                  </a:cubicBezTo>
                  <a:lnTo>
                    <a:pt x="1049" y="417"/>
                  </a:lnTo>
                  <a:cubicBezTo>
                    <a:pt x="990" y="132"/>
                    <a:pt x="768"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58" name="Google Shape;1358;p99"/>
            <p:cNvSpPr/>
            <p:nvPr/>
          </p:nvSpPr>
          <p:spPr>
            <a:xfrm>
              <a:off x="1953638" y="2512825"/>
              <a:ext cx="33375" cy="70350"/>
            </a:xfrm>
            <a:custGeom>
              <a:avLst/>
              <a:gdLst/>
              <a:ahLst/>
              <a:cxnLst/>
              <a:rect l="l" t="t" r="r" b="b"/>
              <a:pathLst>
                <a:path w="1335" h="2814" extrusionOk="0">
                  <a:moveTo>
                    <a:pt x="547" y="0"/>
                  </a:moveTo>
                  <a:cubicBezTo>
                    <a:pt x="274" y="0"/>
                    <a:pt x="0" y="195"/>
                    <a:pt x="13" y="548"/>
                  </a:cubicBezTo>
                  <a:lnTo>
                    <a:pt x="240" y="2310"/>
                  </a:lnTo>
                  <a:cubicBezTo>
                    <a:pt x="251" y="2598"/>
                    <a:pt x="488" y="2814"/>
                    <a:pt x="761" y="2814"/>
                  </a:cubicBezTo>
                  <a:cubicBezTo>
                    <a:pt x="782" y="2814"/>
                    <a:pt x="802" y="2812"/>
                    <a:pt x="823" y="2810"/>
                  </a:cubicBezTo>
                  <a:cubicBezTo>
                    <a:pt x="1133" y="2774"/>
                    <a:pt x="1335" y="2477"/>
                    <a:pt x="1275" y="2179"/>
                  </a:cubicBezTo>
                  <a:lnTo>
                    <a:pt x="1061" y="417"/>
                  </a:lnTo>
                  <a:cubicBezTo>
                    <a:pt x="997" y="132"/>
                    <a:pt x="772" y="0"/>
                    <a:pt x="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59" name="Google Shape;1359;p99"/>
            <p:cNvSpPr/>
            <p:nvPr/>
          </p:nvSpPr>
          <p:spPr>
            <a:xfrm>
              <a:off x="2015238" y="2512825"/>
              <a:ext cx="33400" cy="70350"/>
            </a:xfrm>
            <a:custGeom>
              <a:avLst/>
              <a:gdLst/>
              <a:ahLst/>
              <a:cxnLst/>
              <a:rect l="l" t="t" r="r" b="b"/>
              <a:pathLst>
                <a:path w="1336" h="2814" extrusionOk="0">
                  <a:moveTo>
                    <a:pt x="548" y="0"/>
                  </a:moveTo>
                  <a:cubicBezTo>
                    <a:pt x="275" y="0"/>
                    <a:pt x="1" y="195"/>
                    <a:pt x="14" y="548"/>
                  </a:cubicBezTo>
                  <a:lnTo>
                    <a:pt x="240" y="2310"/>
                  </a:lnTo>
                  <a:cubicBezTo>
                    <a:pt x="251" y="2598"/>
                    <a:pt x="489" y="2814"/>
                    <a:pt x="762" y="2814"/>
                  </a:cubicBezTo>
                  <a:cubicBezTo>
                    <a:pt x="782" y="2814"/>
                    <a:pt x="803" y="2812"/>
                    <a:pt x="824" y="2810"/>
                  </a:cubicBezTo>
                  <a:cubicBezTo>
                    <a:pt x="1133" y="2774"/>
                    <a:pt x="1336" y="2477"/>
                    <a:pt x="1276" y="2179"/>
                  </a:cubicBezTo>
                  <a:lnTo>
                    <a:pt x="1062" y="417"/>
                  </a:lnTo>
                  <a:cubicBezTo>
                    <a:pt x="997" y="132"/>
                    <a:pt x="773"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60" name="Google Shape;1360;p99"/>
            <p:cNvSpPr/>
            <p:nvPr/>
          </p:nvSpPr>
          <p:spPr>
            <a:xfrm>
              <a:off x="2003038" y="2416075"/>
              <a:ext cx="33100" cy="69375"/>
            </a:xfrm>
            <a:custGeom>
              <a:avLst/>
              <a:gdLst/>
              <a:ahLst/>
              <a:cxnLst/>
              <a:rect l="l" t="t" r="r" b="b"/>
              <a:pathLst>
                <a:path w="1324" h="2775" extrusionOk="0">
                  <a:moveTo>
                    <a:pt x="553" y="0"/>
                  </a:moveTo>
                  <a:cubicBezTo>
                    <a:pt x="278" y="0"/>
                    <a:pt x="1" y="196"/>
                    <a:pt x="14" y="548"/>
                  </a:cubicBezTo>
                  <a:lnTo>
                    <a:pt x="240" y="2310"/>
                  </a:lnTo>
                  <a:cubicBezTo>
                    <a:pt x="273" y="2574"/>
                    <a:pt x="499" y="2767"/>
                    <a:pt x="758" y="2767"/>
                  </a:cubicBezTo>
                  <a:cubicBezTo>
                    <a:pt x="780" y="2767"/>
                    <a:pt x="801" y="2766"/>
                    <a:pt x="823" y="2763"/>
                  </a:cubicBezTo>
                  <a:lnTo>
                    <a:pt x="823" y="2775"/>
                  </a:lnTo>
                  <a:cubicBezTo>
                    <a:pt x="1109" y="2739"/>
                    <a:pt x="1323" y="2465"/>
                    <a:pt x="1276" y="2179"/>
                  </a:cubicBezTo>
                  <a:lnTo>
                    <a:pt x="1062" y="417"/>
                  </a:lnTo>
                  <a:cubicBezTo>
                    <a:pt x="1002" y="132"/>
                    <a:pt x="778" y="0"/>
                    <a:pt x="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61" name="Google Shape;1361;p99"/>
            <p:cNvSpPr/>
            <p:nvPr/>
          </p:nvSpPr>
          <p:spPr>
            <a:xfrm>
              <a:off x="2076688" y="2512825"/>
              <a:ext cx="33575" cy="70350"/>
            </a:xfrm>
            <a:custGeom>
              <a:avLst/>
              <a:gdLst/>
              <a:ahLst/>
              <a:cxnLst/>
              <a:rect l="l" t="t" r="r" b="b"/>
              <a:pathLst>
                <a:path w="1343" h="2814" extrusionOk="0">
                  <a:moveTo>
                    <a:pt x="548" y="0"/>
                  </a:moveTo>
                  <a:cubicBezTo>
                    <a:pt x="275" y="0"/>
                    <a:pt x="1" y="195"/>
                    <a:pt x="21" y="548"/>
                  </a:cubicBezTo>
                  <a:lnTo>
                    <a:pt x="235" y="2310"/>
                  </a:lnTo>
                  <a:cubicBezTo>
                    <a:pt x="246" y="2598"/>
                    <a:pt x="484" y="2814"/>
                    <a:pt x="766" y="2814"/>
                  </a:cubicBezTo>
                  <a:cubicBezTo>
                    <a:pt x="787" y="2814"/>
                    <a:pt x="809" y="2812"/>
                    <a:pt x="830" y="2810"/>
                  </a:cubicBezTo>
                  <a:cubicBezTo>
                    <a:pt x="1128" y="2774"/>
                    <a:pt x="1342" y="2477"/>
                    <a:pt x="1283" y="2179"/>
                  </a:cubicBezTo>
                  <a:lnTo>
                    <a:pt x="1056" y="417"/>
                  </a:lnTo>
                  <a:cubicBezTo>
                    <a:pt x="997" y="132"/>
                    <a:pt x="773" y="0"/>
                    <a:pt x="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62" name="Google Shape;1362;p99"/>
            <p:cNvSpPr/>
            <p:nvPr/>
          </p:nvSpPr>
          <p:spPr>
            <a:xfrm>
              <a:off x="2064663" y="2416075"/>
              <a:ext cx="32800" cy="69375"/>
            </a:xfrm>
            <a:custGeom>
              <a:avLst/>
              <a:gdLst/>
              <a:ahLst/>
              <a:cxnLst/>
              <a:rect l="l" t="t" r="r" b="b"/>
              <a:pathLst>
                <a:path w="1312" h="2775" extrusionOk="0">
                  <a:moveTo>
                    <a:pt x="545" y="0"/>
                  </a:moveTo>
                  <a:cubicBezTo>
                    <a:pt x="274" y="0"/>
                    <a:pt x="0" y="196"/>
                    <a:pt x="13" y="548"/>
                  </a:cubicBezTo>
                  <a:lnTo>
                    <a:pt x="228" y="2310"/>
                  </a:lnTo>
                  <a:cubicBezTo>
                    <a:pt x="260" y="2569"/>
                    <a:pt x="488" y="2769"/>
                    <a:pt x="743" y="2769"/>
                  </a:cubicBezTo>
                  <a:cubicBezTo>
                    <a:pt x="769" y="2769"/>
                    <a:pt x="796" y="2767"/>
                    <a:pt x="823" y="2763"/>
                  </a:cubicBezTo>
                  <a:lnTo>
                    <a:pt x="823" y="2763"/>
                  </a:lnTo>
                  <a:lnTo>
                    <a:pt x="811" y="2775"/>
                  </a:lnTo>
                  <a:cubicBezTo>
                    <a:pt x="1109" y="2739"/>
                    <a:pt x="1311" y="2465"/>
                    <a:pt x="1275" y="2179"/>
                  </a:cubicBezTo>
                  <a:lnTo>
                    <a:pt x="1049" y="417"/>
                  </a:lnTo>
                  <a:cubicBezTo>
                    <a:pt x="990" y="132"/>
                    <a:pt x="768" y="0"/>
                    <a:pt x="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63" name="Google Shape;1363;p99"/>
            <p:cNvSpPr/>
            <p:nvPr/>
          </p:nvSpPr>
          <p:spPr>
            <a:xfrm>
              <a:off x="1921213" y="2132275"/>
              <a:ext cx="453950" cy="254950"/>
            </a:xfrm>
            <a:custGeom>
              <a:avLst/>
              <a:gdLst/>
              <a:ahLst/>
              <a:cxnLst/>
              <a:rect l="l" t="t" r="r" b="b"/>
              <a:pathLst>
                <a:path w="18158" h="10198" extrusionOk="0">
                  <a:moveTo>
                    <a:pt x="6265" y="1059"/>
                  </a:moveTo>
                  <a:cubicBezTo>
                    <a:pt x="7450" y="1059"/>
                    <a:pt x="8563" y="1861"/>
                    <a:pt x="8847" y="3113"/>
                  </a:cubicBezTo>
                  <a:cubicBezTo>
                    <a:pt x="8912" y="3397"/>
                    <a:pt x="9128" y="3522"/>
                    <a:pt x="9346" y="3522"/>
                  </a:cubicBezTo>
                  <a:cubicBezTo>
                    <a:pt x="9651" y="3522"/>
                    <a:pt x="9961" y="3278"/>
                    <a:pt x="9871" y="2875"/>
                  </a:cubicBezTo>
                  <a:cubicBezTo>
                    <a:pt x="9800" y="2530"/>
                    <a:pt x="9669" y="2209"/>
                    <a:pt x="9502" y="1899"/>
                  </a:cubicBezTo>
                  <a:cubicBezTo>
                    <a:pt x="9707" y="1808"/>
                    <a:pt x="9923" y="1765"/>
                    <a:pt x="10137" y="1765"/>
                  </a:cubicBezTo>
                  <a:cubicBezTo>
                    <a:pt x="10681" y="1765"/>
                    <a:pt x="11211" y="2046"/>
                    <a:pt x="11502" y="2542"/>
                  </a:cubicBezTo>
                  <a:cubicBezTo>
                    <a:pt x="11204" y="2744"/>
                    <a:pt x="10954" y="2994"/>
                    <a:pt x="10764" y="3292"/>
                  </a:cubicBezTo>
                  <a:cubicBezTo>
                    <a:pt x="10486" y="3705"/>
                    <a:pt x="10845" y="4117"/>
                    <a:pt x="11214" y="4117"/>
                  </a:cubicBezTo>
                  <a:cubicBezTo>
                    <a:pt x="11367" y="4117"/>
                    <a:pt x="11521" y="4046"/>
                    <a:pt x="11633" y="3875"/>
                  </a:cubicBezTo>
                  <a:cubicBezTo>
                    <a:pt x="11944" y="3438"/>
                    <a:pt x="12430" y="3205"/>
                    <a:pt x="12924" y="3205"/>
                  </a:cubicBezTo>
                  <a:cubicBezTo>
                    <a:pt x="13263" y="3205"/>
                    <a:pt x="13605" y="3314"/>
                    <a:pt x="13895" y="3542"/>
                  </a:cubicBezTo>
                  <a:cubicBezTo>
                    <a:pt x="14610" y="4090"/>
                    <a:pt x="14717" y="5126"/>
                    <a:pt x="14133" y="5804"/>
                  </a:cubicBezTo>
                  <a:cubicBezTo>
                    <a:pt x="13751" y="6195"/>
                    <a:pt x="14118" y="6712"/>
                    <a:pt x="14522" y="6712"/>
                  </a:cubicBezTo>
                  <a:cubicBezTo>
                    <a:pt x="14659" y="6712"/>
                    <a:pt x="14801" y="6652"/>
                    <a:pt x="14919" y="6507"/>
                  </a:cubicBezTo>
                  <a:cubicBezTo>
                    <a:pt x="15217" y="6173"/>
                    <a:pt x="15419" y="5780"/>
                    <a:pt x="15526" y="5340"/>
                  </a:cubicBezTo>
                  <a:cubicBezTo>
                    <a:pt x="16455" y="5578"/>
                    <a:pt x="17074" y="6483"/>
                    <a:pt x="16955" y="7447"/>
                  </a:cubicBezTo>
                  <a:cubicBezTo>
                    <a:pt x="16836" y="8400"/>
                    <a:pt x="16026" y="9138"/>
                    <a:pt x="15062" y="9150"/>
                  </a:cubicBezTo>
                  <a:lnTo>
                    <a:pt x="15050" y="9138"/>
                  </a:lnTo>
                  <a:lnTo>
                    <a:pt x="3108" y="9138"/>
                  </a:lnTo>
                  <a:cubicBezTo>
                    <a:pt x="2084" y="9114"/>
                    <a:pt x="1263" y="8305"/>
                    <a:pt x="1227" y="7293"/>
                  </a:cubicBezTo>
                  <a:cubicBezTo>
                    <a:pt x="1179" y="6269"/>
                    <a:pt x="1929" y="5388"/>
                    <a:pt x="2953" y="5280"/>
                  </a:cubicBezTo>
                  <a:cubicBezTo>
                    <a:pt x="3096" y="5602"/>
                    <a:pt x="3299" y="5888"/>
                    <a:pt x="3525" y="6150"/>
                  </a:cubicBezTo>
                  <a:cubicBezTo>
                    <a:pt x="3641" y="6280"/>
                    <a:pt x="3776" y="6334"/>
                    <a:pt x="3908" y="6334"/>
                  </a:cubicBezTo>
                  <a:cubicBezTo>
                    <a:pt x="4303" y="6334"/>
                    <a:pt x="4659" y="5840"/>
                    <a:pt x="4311" y="5447"/>
                  </a:cubicBezTo>
                  <a:cubicBezTo>
                    <a:pt x="3168" y="4173"/>
                    <a:pt x="3537" y="2149"/>
                    <a:pt x="5061" y="1351"/>
                  </a:cubicBezTo>
                  <a:cubicBezTo>
                    <a:pt x="5451" y="1152"/>
                    <a:pt x="5862" y="1059"/>
                    <a:pt x="6265" y="1059"/>
                  </a:cubicBezTo>
                  <a:close/>
                  <a:moveTo>
                    <a:pt x="6291" y="1"/>
                  </a:moveTo>
                  <a:cubicBezTo>
                    <a:pt x="4386" y="1"/>
                    <a:pt x="2584" y="1506"/>
                    <a:pt x="2584" y="3697"/>
                  </a:cubicBezTo>
                  <a:cubicBezTo>
                    <a:pt x="2584" y="3887"/>
                    <a:pt x="2596" y="4078"/>
                    <a:pt x="2632" y="4268"/>
                  </a:cubicBezTo>
                  <a:cubicBezTo>
                    <a:pt x="1084" y="4507"/>
                    <a:pt x="1" y="5900"/>
                    <a:pt x="132" y="7447"/>
                  </a:cubicBezTo>
                  <a:cubicBezTo>
                    <a:pt x="251" y="9007"/>
                    <a:pt x="1548" y="10198"/>
                    <a:pt x="3108" y="10198"/>
                  </a:cubicBezTo>
                  <a:lnTo>
                    <a:pt x="15050" y="10198"/>
                  </a:lnTo>
                  <a:cubicBezTo>
                    <a:pt x="16610" y="10198"/>
                    <a:pt x="17908" y="9007"/>
                    <a:pt x="18027" y="7447"/>
                  </a:cubicBezTo>
                  <a:cubicBezTo>
                    <a:pt x="18158" y="5900"/>
                    <a:pt x="17062" y="4507"/>
                    <a:pt x="15526" y="4268"/>
                  </a:cubicBezTo>
                  <a:cubicBezTo>
                    <a:pt x="15293" y="2996"/>
                    <a:pt x="14191" y="2120"/>
                    <a:pt x="12944" y="2120"/>
                  </a:cubicBezTo>
                  <a:cubicBezTo>
                    <a:pt x="12790" y="2120"/>
                    <a:pt x="12635" y="2134"/>
                    <a:pt x="12478" y="2161"/>
                  </a:cubicBezTo>
                  <a:cubicBezTo>
                    <a:pt x="12013" y="1238"/>
                    <a:pt x="11087" y="712"/>
                    <a:pt x="10129" y="712"/>
                  </a:cubicBezTo>
                  <a:cubicBezTo>
                    <a:pt x="9691" y="712"/>
                    <a:pt x="9246" y="822"/>
                    <a:pt x="8835" y="1054"/>
                  </a:cubicBezTo>
                  <a:cubicBezTo>
                    <a:pt x="8764" y="970"/>
                    <a:pt x="8680" y="899"/>
                    <a:pt x="8585" y="827"/>
                  </a:cubicBezTo>
                  <a:cubicBezTo>
                    <a:pt x="7882" y="257"/>
                    <a:pt x="7078" y="1"/>
                    <a:pt x="62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287"/>
                                        </p:tgtEl>
                                        <p:attrNameLst>
                                          <p:attrName>style.visibility</p:attrName>
                                        </p:attrNameLst>
                                      </p:cBhvr>
                                      <p:to>
                                        <p:strVal val="visible"/>
                                      </p:to>
                                    </p:set>
                                    <p:anim calcmode="lin" valueType="num">
                                      <p:cBhvr additive="base">
                                        <p:cTn id="7" dur="1000"/>
                                        <p:tgtEl>
                                          <p:spTgt spid="1287"/>
                                        </p:tgtEl>
                                        <p:attrNameLst>
                                          <p:attrName>ppt_w</p:attrName>
                                        </p:attrNameLst>
                                      </p:cBhvr>
                                      <p:tavLst>
                                        <p:tav tm="0">
                                          <p:val>
                                            <p:strVal val="0"/>
                                          </p:val>
                                        </p:tav>
                                        <p:tav tm="100000">
                                          <p:val>
                                            <p:strVal val="#ppt_w"/>
                                          </p:val>
                                        </p:tav>
                                      </p:tavLst>
                                    </p:anim>
                                    <p:anim calcmode="lin" valueType="num">
                                      <p:cBhvr additive="base">
                                        <p:cTn id="8" dur="1000"/>
                                        <p:tgtEl>
                                          <p:spTgt spid="1287"/>
                                        </p:tgtEl>
                                        <p:attrNameLst>
                                          <p:attrName>ppt_h</p:attrName>
                                        </p:attrNameLst>
                                      </p:cBhvr>
                                      <p:tavLst>
                                        <p:tav tm="0">
                                          <p:val>
                                            <p:strVal val="0"/>
                                          </p:val>
                                        </p:tav>
                                        <p:tav tm="100000">
                                          <p:val>
                                            <p:strVal val="#ppt_h"/>
                                          </p:val>
                                        </p:tav>
                                      </p:tavLst>
                                    </p:anim>
                                  </p:childTnLst>
                                </p:cTn>
                              </p:par>
                            </p:childTnLst>
                          </p:cTn>
                        </p:par>
                        <p:par>
                          <p:cTn id="9" fill="hold">
                            <p:stCondLst>
                              <p:cond delay="1000"/>
                            </p:stCondLst>
                            <p:childTnLst>
                              <p:par>
                                <p:cTn id="10" presetID="10" presetClass="entr" presetSubtype="0" fill="hold" nodeType="afterEffect">
                                  <p:stCondLst>
                                    <p:cond delay="0"/>
                                  </p:stCondLst>
                                  <p:childTnLst>
                                    <p:set>
                                      <p:cBhvr>
                                        <p:cTn id="11" dur="1" fill="hold">
                                          <p:stCondLst>
                                            <p:cond delay="0"/>
                                          </p:stCondLst>
                                        </p:cTn>
                                        <p:tgtEl>
                                          <p:spTgt spid="1332"/>
                                        </p:tgtEl>
                                        <p:attrNameLst>
                                          <p:attrName>style.visibility</p:attrName>
                                        </p:attrNameLst>
                                      </p:cBhvr>
                                      <p:to>
                                        <p:strVal val="visible"/>
                                      </p:to>
                                    </p:set>
                                    <p:animEffect transition="in" filter="fade">
                                      <p:cBhvr>
                                        <p:cTn id="12" dur="1000"/>
                                        <p:tgtEl>
                                          <p:spTgt spid="1332"/>
                                        </p:tgtEl>
                                      </p:cBhvr>
                                    </p:animEffect>
                                  </p:childTnLst>
                                </p:cTn>
                              </p:par>
                            </p:childTnLst>
                          </p:cTn>
                        </p:par>
                        <p:par>
                          <p:cTn id="13" fill="hold">
                            <p:stCondLst>
                              <p:cond delay="2000"/>
                            </p:stCondLst>
                            <p:childTnLst>
                              <p:par>
                                <p:cTn id="14" presetID="10" presetClass="entr" presetSubtype="0" fill="hold" nodeType="afterEffect">
                                  <p:stCondLst>
                                    <p:cond delay="0"/>
                                  </p:stCondLst>
                                  <p:childTnLst>
                                    <p:set>
                                      <p:cBhvr>
                                        <p:cTn id="15" dur="1" fill="hold">
                                          <p:stCondLst>
                                            <p:cond delay="0"/>
                                          </p:stCondLst>
                                        </p:cTn>
                                        <p:tgtEl>
                                          <p:spTgt spid="1333"/>
                                        </p:tgtEl>
                                        <p:attrNameLst>
                                          <p:attrName>style.visibility</p:attrName>
                                        </p:attrNameLst>
                                      </p:cBhvr>
                                      <p:to>
                                        <p:strVal val="visible"/>
                                      </p:to>
                                    </p:set>
                                    <p:animEffect transition="in" filter="fade">
                                      <p:cBhvr>
                                        <p:cTn id="16" dur="1000"/>
                                        <p:tgtEl>
                                          <p:spTgt spid="1333"/>
                                        </p:tgtEl>
                                      </p:cBhvr>
                                    </p:animEffect>
                                  </p:childTnLst>
                                </p:cTn>
                              </p:par>
                            </p:childTnLst>
                          </p:cTn>
                        </p:par>
                        <p:par>
                          <p:cTn id="17" fill="hold">
                            <p:stCondLst>
                              <p:cond delay="3000"/>
                            </p:stCondLst>
                            <p:childTnLst>
                              <p:par>
                                <p:cTn id="18" presetID="10" presetClass="entr" presetSubtype="0" fill="hold" nodeType="afterEffect">
                                  <p:stCondLst>
                                    <p:cond delay="0"/>
                                  </p:stCondLst>
                                  <p:childTnLst>
                                    <p:set>
                                      <p:cBhvr>
                                        <p:cTn id="19" dur="1" fill="hold">
                                          <p:stCondLst>
                                            <p:cond delay="0"/>
                                          </p:stCondLst>
                                        </p:cTn>
                                        <p:tgtEl>
                                          <p:spTgt spid="1336"/>
                                        </p:tgtEl>
                                        <p:attrNameLst>
                                          <p:attrName>style.visibility</p:attrName>
                                        </p:attrNameLst>
                                      </p:cBhvr>
                                      <p:to>
                                        <p:strVal val="visible"/>
                                      </p:to>
                                    </p:set>
                                    <p:animEffect transition="in" filter="fade">
                                      <p:cBhvr>
                                        <p:cTn id="20" dur="1000"/>
                                        <p:tgtEl>
                                          <p:spTgt spid="1336"/>
                                        </p:tgtEl>
                                      </p:cBhvr>
                                    </p:animEffect>
                                  </p:childTnLst>
                                </p:cTn>
                              </p:par>
                            </p:childTnLst>
                          </p:cTn>
                        </p:par>
                        <p:par>
                          <p:cTn id="21" fill="hold">
                            <p:stCondLst>
                              <p:cond delay="4000"/>
                            </p:stCondLst>
                            <p:childTnLst>
                              <p:par>
                                <p:cTn id="22" presetID="10" presetClass="entr" presetSubtype="0" fill="hold" nodeType="afterEffect">
                                  <p:stCondLst>
                                    <p:cond delay="0"/>
                                  </p:stCondLst>
                                  <p:childTnLst>
                                    <p:set>
                                      <p:cBhvr>
                                        <p:cTn id="23" dur="1" fill="hold">
                                          <p:stCondLst>
                                            <p:cond delay="0"/>
                                          </p:stCondLst>
                                        </p:cTn>
                                        <p:tgtEl>
                                          <p:spTgt spid="1337"/>
                                        </p:tgtEl>
                                        <p:attrNameLst>
                                          <p:attrName>style.visibility</p:attrName>
                                        </p:attrNameLst>
                                      </p:cBhvr>
                                      <p:to>
                                        <p:strVal val="visible"/>
                                      </p:to>
                                    </p:set>
                                    <p:animEffect transition="in" filter="fade">
                                      <p:cBhvr>
                                        <p:cTn id="24" dur="1000"/>
                                        <p:tgtEl>
                                          <p:spTgt spid="1337"/>
                                        </p:tgtEl>
                                      </p:cBhvr>
                                    </p:animEffect>
                                  </p:childTnLst>
                                </p:cTn>
                              </p:par>
                            </p:childTnLst>
                          </p:cTn>
                        </p:par>
                        <p:par>
                          <p:cTn id="25" fill="hold">
                            <p:stCondLst>
                              <p:cond delay="5000"/>
                            </p:stCondLst>
                            <p:childTnLst>
                              <p:par>
                                <p:cTn id="26" presetID="10" presetClass="entr" presetSubtype="0" fill="hold" nodeType="afterEffect">
                                  <p:stCondLst>
                                    <p:cond delay="0"/>
                                  </p:stCondLst>
                                  <p:childTnLst>
                                    <p:set>
                                      <p:cBhvr>
                                        <p:cTn id="27" dur="1" fill="hold">
                                          <p:stCondLst>
                                            <p:cond delay="0"/>
                                          </p:stCondLst>
                                        </p:cTn>
                                        <p:tgtEl>
                                          <p:spTgt spid="1347"/>
                                        </p:tgtEl>
                                        <p:attrNameLst>
                                          <p:attrName>style.visibility</p:attrName>
                                        </p:attrNameLst>
                                      </p:cBhvr>
                                      <p:to>
                                        <p:strVal val="visible"/>
                                      </p:to>
                                    </p:set>
                                    <p:animEffect transition="in" filter="fade">
                                      <p:cBhvr>
                                        <p:cTn id="28" dur="1000"/>
                                        <p:tgtEl>
                                          <p:spTgt spid="1347"/>
                                        </p:tgtEl>
                                      </p:cBhvr>
                                    </p:animEffect>
                                  </p:childTnLst>
                                </p:cTn>
                              </p:par>
                            </p:childTnLst>
                          </p:cTn>
                        </p:par>
                        <p:par>
                          <p:cTn id="29" fill="hold">
                            <p:stCondLst>
                              <p:cond delay="6000"/>
                            </p:stCondLst>
                            <p:childTnLst>
                              <p:par>
                                <p:cTn id="30" presetID="10" presetClass="entr" presetSubtype="0" fill="hold" nodeType="afterEffect">
                                  <p:stCondLst>
                                    <p:cond delay="0"/>
                                  </p:stCondLst>
                                  <p:childTnLst>
                                    <p:set>
                                      <p:cBhvr>
                                        <p:cTn id="31" dur="1" fill="hold">
                                          <p:stCondLst>
                                            <p:cond delay="0"/>
                                          </p:stCondLst>
                                        </p:cTn>
                                        <p:tgtEl>
                                          <p:spTgt spid="1348"/>
                                        </p:tgtEl>
                                        <p:attrNameLst>
                                          <p:attrName>style.visibility</p:attrName>
                                        </p:attrNameLst>
                                      </p:cBhvr>
                                      <p:to>
                                        <p:strVal val="visible"/>
                                      </p:to>
                                    </p:set>
                                    <p:animEffect transition="in" filter="fade">
                                      <p:cBhvr>
                                        <p:cTn id="32" dur="1000"/>
                                        <p:tgtEl>
                                          <p:spTgt spid="13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89"/>
        <p:cNvGrpSpPr/>
        <p:nvPr/>
      </p:nvGrpSpPr>
      <p:grpSpPr>
        <a:xfrm>
          <a:off x="0" y="0"/>
          <a:ext cx="0" cy="0"/>
          <a:chOff x="0" y="0"/>
          <a:chExt cx="0" cy="0"/>
        </a:xfrm>
      </p:grpSpPr>
      <p:cxnSp>
        <p:nvCxnSpPr>
          <p:cNvPr id="490" name="Google Shape;490;p68"/>
          <p:cNvCxnSpPr/>
          <p:nvPr/>
        </p:nvCxnSpPr>
        <p:spPr>
          <a:xfrm rot="10800000">
            <a:off x="2743075" y="1070425"/>
            <a:ext cx="0" cy="1727100"/>
          </a:xfrm>
          <a:prstGeom prst="straightConnector1">
            <a:avLst/>
          </a:prstGeom>
          <a:noFill/>
          <a:ln w="38100" cap="flat" cmpd="sng">
            <a:solidFill>
              <a:schemeClr val="accent4"/>
            </a:solidFill>
            <a:prstDash val="solid"/>
            <a:round/>
            <a:headEnd type="none" w="med" len="med"/>
            <a:tailEnd type="none" w="med" len="med"/>
          </a:ln>
        </p:spPr>
      </p:cxnSp>
      <p:cxnSp>
        <p:nvCxnSpPr>
          <p:cNvPr id="491" name="Google Shape;491;p68"/>
          <p:cNvCxnSpPr/>
          <p:nvPr/>
        </p:nvCxnSpPr>
        <p:spPr>
          <a:xfrm rot="10800000">
            <a:off x="6400894" y="1070425"/>
            <a:ext cx="0" cy="1727100"/>
          </a:xfrm>
          <a:prstGeom prst="straightConnector1">
            <a:avLst/>
          </a:prstGeom>
          <a:noFill/>
          <a:ln w="38100" cap="flat" cmpd="sng">
            <a:solidFill>
              <a:schemeClr val="accent4"/>
            </a:solidFill>
            <a:prstDash val="solid"/>
            <a:round/>
            <a:headEnd type="none" w="med" len="med"/>
            <a:tailEnd type="none" w="med" len="med"/>
          </a:ln>
        </p:spPr>
      </p:cxnSp>
      <p:pic>
        <p:nvPicPr>
          <p:cNvPr id="492" name="Google Shape;492;p68"/>
          <p:cNvPicPr preferRelativeResize="0"/>
          <p:nvPr/>
        </p:nvPicPr>
        <p:blipFill rotWithShape="1">
          <a:blip r:embed="rId4">
            <a:alphaModFix/>
          </a:blip>
          <a:srcRect l="10837" r="30958"/>
          <a:stretch/>
        </p:blipFill>
        <p:spPr>
          <a:xfrm>
            <a:off x="2135126" y="1522813"/>
            <a:ext cx="1215900" cy="1162800"/>
          </a:xfrm>
          <a:prstGeom prst="ellipse">
            <a:avLst/>
          </a:prstGeom>
          <a:noFill/>
          <a:ln>
            <a:noFill/>
          </a:ln>
        </p:spPr>
      </p:pic>
      <p:sp>
        <p:nvSpPr>
          <p:cNvPr id="493" name="Google Shape;493;p68"/>
          <p:cNvSpPr txBox="1">
            <a:spLocks noGrp="1"/>
          </p:cNvSpPr>
          <p:nvPr>
            <p:ph type="subTitle" idx="1"/>
          </p:nvPr>
        </p:nvSpPr>
        <p:spPr>
          <a:xfrm>
            <a:off x="1276938" y="3389113"/>
            <a:ext cx="2932200" cy="734700"/>
          </a:xfrm>
          <a:prstGeom prst="rect">
            <a:avLst/>
          </a:prstGeom>
        </p:spPr>
        <p:txBody>
          <a:bodyPr spcFirstLastPara="1" wrap="square" lIns="91425" tIns="91425" rIns="91425" bIns="91425" anchor="t" anchorCtr="0">
            <a:noAutofit/>
          </a:bodyPr>
          <a:lstStyle/>
          <a:p>
            <a:endParaRPr lang="en-US" sz="1400" b="0" i="0" u="none" strike="noStrike" dirty="0">
              <a:solidFill>
                <a:srgbClr val="000000"/>
              </a:solidFill>
              <a:effectLst/>
              <a:latin typeface="Arial" panose="020B0604020202020204" pitchFamily="34" charset="0"/>
            </a:endParaRPr>
          </a:p>
        </p:txBody>
      </p:sp>
      <p:sp>
        <p:nvSpPr>
          <p:cNvPr id="494" name="Google Shape;494;p68"/>
          <p:cNvSpPr txBox="1">
            <a:spLocks noGrp="1"/>
          </p:cNvSpPr>
          <p:nvPr>
            <p:ph type="subTitle" idx="2"/>
          </p:nvPr>
        </p:nvSpPr>
        <p:spPr>
          <a:xfrm>
            <a:off x="4934788" y="3389113"/>
            <a:ext cx="4137650" cy="734700"/>
          </a:xfrm>
          <a:prstGeom prst="rect">
            <a:avLst/>
          </a:prstGeom>
        </p:spPr>
        <p:txBody>
          <a:bodyPr spcFirstLastPara="1" wrap="square" lIns="91425" tIns="91425" rIns="91425" bIns="91425" anchor="t" anchorCtr="0">
            <a:noAutofit/>
          </a:bodyPr>
          <a:lstStyle/>
          <a:p>
            <a:pPr algn="l" rtl="0"/>
            <a:endParaRPr lang="en-US" sz="1400" b="1" i="0" u="none" strike="noStrike" dirty="0">
              <a:solidFill>
                <a:srgbClr val="000000"/>
              </a:solidFill>
              <a:effectLst/>
              <a:latin typeface="Calibri" panose="020F0502020204030204" pitchFamily="34" charset="0"/>
            </a:endParaRPr>
          </a:p>
        </p:txBody>
      </p:sp>
      <p:sp>
        <p:nvSpPr>
          <p:cNvPr id="495" name="Google Shape;495;p68"/>
          <p:cNvSpPr txBox="1">
            <a:spLocks noGrp="1"/>
          </p:cNvSpPr>
          <p:nvPr>
            <p:ph type="subTitle" idx="3"/>
          </p:nvPr>
        </p:nvSpPr>
        <p:spPr>
          <a:xfrm>
            <a:off x="1276950" y="3018538"/>
            <a:ext cx="2932200" cy="3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OXYGEN</a:t>
            </a:r>
            <a:endParaRPr dirty="0"/>
          </a:p>
        </p:txBody>
      </p:sp>
      <p:sp>
        <p:nvSpPr>
          <p:cNvPr id="496" name="Google Shape;496;p68"/>
          <p:cNvSpPr txBox="1">
            <a:spLocks noGrp="1"/>
          </p:cNvSpPr>
          <p:nvPr>
            <p:ph type="subTitle" idx="4"/>
          </p:nvPr>
        </p:nvSpPr>
        <p:spPr>
          <a:xfrm>
            <a:off x="4934800" y="3018538"/>
            <a:ext cx="2932200" cy="3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HEALTH</a:t>
            </a:r>
            <a:endParaRPr dirty="0"/>
          </a:p>
        </p:txBody>
      </p:sp>
      <p:grpSp>
        <p:nvGrpSpPr>
          <p:cNvPr id="497" name="Google Shape;497;p68"/>
          <p:cNvGrpSpPr/>
          <p:nvPr/>
        </p:nvGrpSpPr>
        <p:grpSpPr>
          <a:xfrm>
            <a:off x="2479734" y="1840817"/>
            <a:ext cx="526597" cy="526801"/>
            <a:chOff x="435650" y="1816900"/>
            <a:chExt cx="516525" cy="516725"/>
          </a:xfrm>
        </p:grpSpPr>
        <p:sp>
          <p:nvSpPr>
            <p:cNvPr id="498" name="Google Shape;498;p68"/>
            <p:cNvSpPr/>
            <p:nvPr/>
          </p:nvSpPr>
          <p:spPr>
            <a:xfrm>
              <a:off x="435650" y="1816900"/>
              <a:ext cx="516525" cy="516725"/>
            </a:xfrm>
            <a:custGeom>
              <a:avLst/>
              <a:gdLst/>
              <a:ahLst/>
              <a:cxnLst/>
              <a:rect l="l" t="t" r="r" b="b"/>
              <a:pathLst>
                <a:path w="20661" h="20669" extrusionOk="0">
                  <a:moveTo>
                    <a:pt x="19628" y="690"/>
                  </a:moveTo>
                  <a:cubicBezTo>
                    <a:pt x="19817" y="690"/>
                    <a:pt x="19971" y="845"/>
                    <a:pt x="19971" y="1034"/>
                  </a:cubicBezTo>
                  <a:lnTo>
                    <a:pt x="19971" y="1722"/>
                  </a:lnTo>
                  <a:lnTo>
                    <a:pt x="13774" y="1722"/>
                  </a:lnTo>
                  <a:cubicBezTo>
                    <a:pt x="13583" y="1722"/>
                    <a:pt x="13429" y="1877"/>
                    <a:pt x="13429" y="2067"/>
                  </a:cubicBezTo>
                  <a:cubicBezTo>
                    <a:pt x="13429" y="2257"/>
                    <a:pt x="13584" y="2412"/>
                    <a:pt x="13774" y="2412"/>
                  </a:cubicBezTo>
                  <a:lnTo>
                    <a:pt x="19971" y="2412"/>
                  </a:lnTo>
                  <a:lnTo>
                    <a:pt x="19971" y="2755"/>
                  </a:lnTo>
                  <a:cubicBezTo>
                    <a:pt x="19971" y="2861"/>
                    <a:pt x="19922" y="2959"/>
                    <a:pt x="19839" y="3024"/>
                  </a:cubicBezTo>
                  <a:cubicBezTo>
                    <a:pt x="19779" y="3073"/>
                    <a:pt x="19704" y="3099"/>
                    <a:pt x="19628" y="3099"/>
                  </a:cubicBezTo>
                  <a:lnTo>
                    <a:pt x="11708" y="3099"/>
                  </a:lnTo>
                  <a:cubicBezTo>
                    <a:pt x="11138" y="3099"/>
                    <a:pt x="10675" y="3562"/>
                    <a:pt x="10675" y="4132"/>
                  </a:cubicBezTo>
                  <a:lnTo>
                    <a:pt x="10675" y="5209"/>
                  </a:lnTo>
                  <a:cubicBezTo>
                    <a:pt x="10562" y="5181"/>
                    <a:pt x="10447" y="5166"/>
                    <a:pt x="10330" y="5166"/>
                  </a:cubicBezTo>
                  <a:cubicBezTo>
                    <a:pt x="10092" y="5168"/>
                    <a:pt x="9856" y="5224"/>
                    <a:pt x="9643" y="5331"/>
                  </a:cubicBezTo>
                  <a:lnTo>
                    <a:pt x="9643" y="4132"/>
                  </a:lnTo>
                  <a:cubicBezTo>
                    <a:pt x="9643" y="3562"/>
                    <a:pt x="9180" y="3099"/>
                    <a:pt x="8608" y="3099"/>
                  </a:cubicBezTo>
                  <a:lnTo>
                    <a:pt x="1035" y="3099"/>
                  </a:lnTo>
                  <a:cubicBezTo>
                    <a:pt x="843" y="3099"/>
                    <a:pt x="690" y="2944"/>
                    <a:pt x="690" y="2755"/>
                  </a:cubicBezTo>
                  <a:lnTo>
                    <a:pt x="690" y="2067"/>
                  </a:lnTo>
                  <a:lnTo>
                    <a:pt x="5166" y="2067"/>
                  </a:lnTo>
                  <a:cubicBezTo>
                    <a:pt x="5356" y="2067"/>
                    <a:pt x="5511" y="1912"/>
                    <a:pt x="5511" y="1722"/>
                  </a:cubicBezTo>
                  <a:cubicBezTo>
                    <a:pt x="5511" y="1532"/>
                    <a:pt x="5356" y="1377"/>
                    <a:pt x="5166" y="1377"/>
                  </a:cubicBezTo>
                  <a:lnTo>
                    <a:pt x="690" y="1377"/>
                  </a:lnTo>
                  <a:lnTo>
                    <a:pt x="690" y="1034"/>
                  </a:lnTo>
                  <a:cubicBezTo>
                    <a:pt x="690" y="843"/>
                    <a:pt x="843" y="690"/>
                    <a:pt x="1033" y="690"/>
                  </a:cubicBezTo>
                  <a:close/>
                  <a:moveTo>
                    <a:pt x="10330" y="5854"/>
                  </a:moveTo>
                  <a:cubicBezTo>
                    <a:pt x="11156" y="5854"/>
                    <a:pt x="11962" y="7221"/>
                    <a:pt x="12041" y="8711"/>
                  </a:cubicBezTo>
                  <a:lnTo>
                    <a:pt x="12041" y="8713"/>
                  </a:lnTo>
                  <a:cubicBezTo>
                    <a:pt x="11678" y="9014"/>
                    <a:pt x="11366" y="9372"/>
                    <a:pt x="11118" y="9775"/>
                  </a:cubicBezTo>
                  <a:cubicBezTo>
                    <a:pt x="10975" y="9725"/>
                    <a:pt x="10825" y="9692"/>
                    <a:pt x="10675" y="9672"/>
                  </a:cubicBezTo>
                  <a:lnTo>
                    <a:pt x="10675" y="7231"/>
                  </a:lnTo>
                  <a:cubicBezTo>
                    <a:pt x="10675" y="7041"/>
                    <a:pt x="10520" y="6888"/>
                    <a:pt x="10330" y="6888"/>
                  </a:cubicBezTo>
                  <a:cubicBezTo>
                    <a:pt x="10141" y="6888"/>
                    <a:pt x="9986" y="7041"/>
                    <a:pt x="9986" y="7231"/>
                  </a:cubicBezTo>
                  <a:lnTo>
                    <a:pt x="9986" y="9670"/>
                  </a:lnTo>
                  <a:cubicBezTo>
                    <a:pt x="9836" y="9692"/>
                    <a:pt x="9686" y="9725"/>
                    <a:pt x="9543" y="9774"/>
                  </a:cubicBezTo>
                  <a:cubicBezTo>
                    <a:pt x="9295" y="9372"/>
                    <a:pt x="8983" y="9013"/>
                    <a:pt x="8620" y="8711"/>
                  </a:cubicBezTo>
                  <a:cubicBezTo>
                    <a:pt x="8698" y="7221"/>
                    <a:pt x="9504" y="5854"/>
                    <a:pt x="10330" y="5854"/>
                  </a:cubicBezTo>
                  <a:close/>
                  <a:moveTo>
                    <a:pt x="5717" y="8272"/>
                  </a:moveTo>
                  <a:cubicBezTo>
                    <a:pt x="6284" y="8272"/>
                    <a:pt x="6848" y="8415"/>
                    <a:pt x="7353" y="8695"/>
                  </a:cubicBezTo>
                  <a:cubicBezTo>
                    <a:pt x="7996" y="9011"/>
                    <a:pt x="8540" y="9494"/>
                    <a:pt x="8932" y="10095"/>
                  </a:cubicBezTo>
                  <a:cubicBezTo>
                    <a:pt x="8593" y="10335"/>
                    <a:pt x="8325" y="10660"/>
                    <a:pt x="8152" y="11036"/>
                  </a:cubicBezTo>
                  <a:cubicBezTo>
                    <a:pt x="7876" y="10864"/>
                    <a:pt x="7566" y="10751"/>
                    <a:pt x="7245" y="10705"/>
                  </a:cubicBezTo>
                  <a:cubicBezTo>
                    <a:pt x="6860" y="10083"/>
                    <a:pt x="6292" y="9597"/>
                    <a:pt x="5619" y="9314"/>
                  </a:cubicBezTo>
                  <a:cubicBezTo>
                    <a:pt x="5583" y="9302"/>
                    <a:pt x="5547" y="9296"/>
                    <a:pt x="5510" y="9296"/>
                  </a:cubicBezTo>
                  <a:cubicBezTo>
                    <a:pt x="5366" y="9296"/>
                    <a:pt x="5231" y="9388"/>
                    <a:pt x="5183" y="9532"/>
                  </a:cubicBezTo>
                  <a:cubicBezTo>
                    <a:pt x="5121" y="9714"/>
                    <a:pt x="5220" y="9909"/>
                    <a:pt x="5399" y="9969"/>
                  </a:cubicBezTo>
                  <a:cubicBezTo>
                    <a:pt x="5786" y="10142"/>
                    <a:pt x="6126" y="10400"/>
                    <a:pt x="6394" y="10726"/>
                  </a:cubicBezTo>
                  <a:cubicBezTo>
                    <a:pt x="5778" y="10856"/>
                    <a:pt x="5236" y="11222"/>
                    <a:pt x="4885" y="11747"/>
                  </a:cubicBezTo>
                  <a:cubicBezTo>
                    <a:pt x="3971" y="10971"/>
                    <a:pt x="3564" y="9930"/>
                    <a:pt x="3912" y="9164"/>
                  </a:cubicBezTo>
                  <a:cubicBezTo>
                    <a:pt x="4092" y="8796"/>
                    <a:pt x="4415" y="8518"/>
                    <a:pt x="4808" y="8396"/>
                  </a:cubicBezTo>
                  <a:cubicBezTo>
                    <a:pt x="5107" y="8313"/>
                    <a:pt x="5412" y="8272"/>
                    <a:pt x="5717" y="8272"/>
                  </a:cubicBezTo>
                  <a:close/>
                  <a:moveTo>
                    <a:pt x="14946" y="8272"/>
                  </a:moveTo>
                  <a:cubicBezTo>
                    <a:pt x="15251" y="8272"/>
                    <a:pt x="15556" y="8313"/>
                    <a:pt x="15854" y="8396"/>
                  </a:cubicBezTo>
                  <a:cubicBezTo>
                    <a:pt x="16247" y="8518"/>
                    <a:pt x="16570" y="8796"/>
                    <a:pt x="16750" y="9164"/>
                  </a:cubicBezTo>
                  <a:cubicBezTo>
                    <a:pt x="17098" y="9929"/>
                    <a:pt x="16690" y="10971"/>
                    <a:pt x="15777" y="11747"/>
                  </a:cubicBezTo>
                  <a:cubicBezTo>
                    <a:pt x="15428" y="11222"/>
                    <a:pt x="14885" y="10856"/>
                    <a:pt x="14269" y="10726"/>
                  </a:cubicBezTo>
                  <a:cubicBezTo>
                    <a:pt x="14537" y="10401"/>
                    <a:pt x="14877" y="10142"/>
                    <a:pt x="15260" y="9969"/>
                  </a:cubicBezTo>
                  <a:cubicBezTo>
                    <a:pt x="15441" y="9909"/>
                    <a:pt x="15539" y="9714"/>
                    <a:pt x="15479" y="9534"/>
                  </a:cubicBezTo>
                  <a:cubicBezTo>
                    <a:pt x="15431" y="9388"/>
                    <a:pt x="15297" y="9296"/>
                    <a:pt x="15152" y="9296"/>
                  </a:cubicBezTo>
                  <a:cubicBezTo>
                    <a:pt x="15116" y="9296"/>
                    <a:pt x="15079" y="9302"/>
                    <a:pt x="15043" y="9314"/>
                  </a:cubicBezTo>
                  <a:cubicBezTo>
                    <a:pt x="14370" y="9597"/>
                    <a:pt x="13802" y="10082"/>
                    <a:pt x="13419" y="10703"/>
                  </a:cubicBezTo>
                  <a:cubicBezTo>
                    <a:pt x="13096" y="10750"/>
                    <a:pt x="12785" y="10863"/>
                    <a:pt x="12509" y="11036"/>
                  </a:cubicBezTo>
                  <a:cubicBezTo>
                    <a:pt x="12334" y="10661"/>
                    <a:pt x="12067" y="10338"/>
                    <a:pt x="11731" y="10097"/>
                  </a:cubicBezTo>
                  <a:cubicBezTo>
                    <a:pt x="12121" y="9496"/>
                    <a:pt x="12665" y="9011"/>
                    <a:pt x="13310" y="8696"/>
                  </a:cubicBezTo>
                  <a:cubicBezTo>
                    <a:pt x="13815" y="8415"/>
                    <a:pt x="14379" y="8272"/>
                    <a:pt x="14946" y="8272"/>
                  </a:cubicBezTo>
                  <a:close/>
                  <a:moveTo>
                    <a:pt x="10330" y="10330"/>
                  </a:moveTo>
                  <a:cubicBezTo>
                    <a:pt x="10605" y="10332"/>
                    <a:pt x="10875" y="10398"/>
                    <a:pt x="11120" y="10525"/>
                  </a:cubicBezTo>
                  <a:lnTo>
                    <a:pt x="11121" y="10526"/>
                  </a:lnTo>
                  <a:lnTo>
                    <a:pt x="11126" y="10526"/>
                  </a:lnTo>
                  <a:cubicBezTo>
                    <a:pt x="11574" y="10761"/>
                    <a:pt x="11897" y="11181"/>
                    <a:pt x="12009" y="11674"/>
                  </a:cubicBezTo>
                  <a:cubicBezTo>
                    <a:pt x="12124" y="12168"/>
                    <a:pt x="12007" y="12686"/>
                    <a:pt x="11694" y="13086"/>
                  </a:cubicBezTo>
                  <a:cubicBezTo>
                    <a:pt x="11206" y="13088"/>
                    <a:pt x="10730" y="13241"/>
                    <a:pt x="10330" y="13522"/>
                  </a:cubicBezTo>
                  <a:cubicBezTo>
                    <a:pt x="10022" y="13306"/>
                    <a:pt x="9668" y="13166"/>
                    <a:pt x="9295" y="13114"/>
                  </a:cubicBezTo>
                  <a:cubicBezTo>
                    <a:pt x="9295" y="13104"/>
                    <a:pt x="9298" y="13094"/>
                    <a:pt x="9298" y="13084"/>
                  </a:cubicBezTo>
                  <a:cubicBezTo>
                    <a:pt x="9298" y="12505"/>
                    <a:pt x="9088" y="11944"/>
                    <a:pt x="8705" y="11507"/>
                  </a:cubicBezTo>
                  <a:cubicBezTo>
                    <a:pt x="8940" y="10808"/>
                    <a:pt x="9593" y="10335"/>
                    <a:pt x="10330" y="10330"/>
                  </a:cubicBezTo>
                  <a:close/>
                  <a:moveTo>
                    <a:pt x="6888" y="11362"/>
                  </a:moveTo>
                  <a:cubicBezTo>
                    <a:pt x="7839" y="11362"/>
                    <a:pt x="8608" y="12133"/>
                    <a:pt x="8608" y="13084"/>
                  </a:cubicBezTo>
                  <a:cubicBezTo>
                    <a:pt x="8608" y="13098"/>
                    <a:pt x="8607" y="13108"/>
                    <a:pt x="8607" y="13119"/>
                  </a:cubicBezTo>
                  <a:cubicBezTo>
                    <a:pt x="7694" y="13257"/>
                    <a:pt x="6940" y="13902"/>
                    <a:pt x="6662" y="14781"/>
                  </a:cubicBezTo>
                  <a:cubicBezTo>
                    <a:pt x="5807" y="14670"/>
                    <a:pt x="5170" y="13945"/>
                    <a:pt x="5166" y="13084"/>
                  </a:cubicBezTo>
                  <a:cubicBezTo>
                    <a:pt x="5166" y="12133"/>
                    <a:pt x="5937" y="11362"/>
                    <a:pt x="6888" y="11362"/>
                  </a:cubicBezTo>
                  <a:close/>
                  <a:moveTo>
                    <a:pt x="13781" y="11364"/>
                  </a:moveTo>
                  <a:cubicBezTo>
                    <a:pt x="14684" y="11364"/>
                    <a:pt x="15433" y="12064"/>
                    <a:pt x="15493" y="12966"/>
                  </a:cubicBezTo>
                  <a:cubicBezTo>
                    <a:pt x="15553" y="13870"/>
                    <a:pt x="14898" y="14665"/>
                    <a:pt x="13999" y="14781"/>
                  </a:cubicBezTo>
                  <a:cubicBezTo>
                    <a:pt x="13762" y="14037"/>
                    <a:pt x="13181" y="13454"/>
                    <a:pt x="12439" y="13212"/>
                  </a:cubicBezTo>
                  <a:cubicBezTo>
                    <a:pt x="12692" y="12764"/>
                    <a:pt x="12790" y="12247"/>
                    <a:pt x="12718" y="11737"/>
                  </a:cubicBezTo>
                  <a:cubicBezTo>
                    <a:pt x="13016" y="11496"/>
                    <a:pt x="13389" y="11364"/>
                    <a:pt x="13774" y="11364"/>
                  </a:cubicBezTo>
                  <a:cubicBezTo>
                    <a:pt x="13776" y="11364"/>
                    <a:pt x="13778" y="11364"/>
                    <a:pt x="13781" y="11364"/>
                  </a:cubicBezTo>
                  <a:close/>
                  <a:moveTo>
                    <a:pt x="8953" y="13774"/>
                  </a:moveTo>
                  <a:cubicBezTo>
                    <a:pt x="9383" y="13774"/>
                    <a:pt x="9797" y="13935"/>
                    <a:pt x="10114" y="14227"/>
                  </a:cubicBezTo>
                  <a:cubicBezTo>
                    <a:pt x="10156" y="14262"/>
                    <a:pt x="10194" y="14302"/>
                    <a:pt x="10227" y="14343"/>
                  </a:cubicBezTo>
                  <a:cubicBezTo>
                    <a:pt x="10512" y="14660"/>
                    <a:pt x="10670" y="15069"/>
                    <a:pt x="10675" y="15496"/>
                  </a:cubicBezTo>
                  <a:cubicBezTo>
                    <a:pt x="10673" y="15617"/>
                    <a:pt x="10658" y="15740"/>
                    <a:pt x="10632" y="15860"/>
                  </a:cubicBezTo>
                  <a:cubicBezTo>
                    <a:pt x="10526" y="15846"/>
                    <a:pt x="10420" y="15839"/>
                    <a:pt x="10315" y="15839"/>
                  </a:cubicBezTo>
                  <a:cubicBezTo>
                    <a:pt x="9460" y="15839"/>
                    <a:pt x="8660" y="16300"/>
                    <a:pt x="8235" y="17061"/>
                  </a:cubicBezTo>
                  <a:cubicBezTo>
                    <a:pt x="7624" y="16779"/>
                    <a:pt x="7231" y="16168"/>
                    <a:pt x="7231" y="15496"/>
                  </a:cubicBezTo>
                  <a:cubicBezTo>
                    <a:pt x="7231" y="15399"/>
                    <a:pt x="7240" y="15304"/>
                    <a:pt x="7256" y="15211"/>
                  </a:cubicBezTo>
                  <a:cubicBezTo>
                    <a:pt x="7398" y="14428"/>
                    <a:pt x="8051" y="13839"/>
                    <a:pt x="8843" y="13777"/>
                  </a:cubicBezTo>
                  <a:cubicBezTo>
                    <a:pt x="8868" y="13775"/>
                    <a:pt x="8895" y="13774"/>
                    <a:pt x="8953" y="13774"/>
                  </a:cubicBezTo>
                  <a:close/>
                  <a:moveTo>
                    <a:pt x="11730" y="13774"/>
                  </a:moveTo>
                  <a:cubicBezTo>
                    <a:pt x="11733" y="13774"/>
                    <a:pt x="11736" y="13774"/>
                    <a:pt x="11739" y="13774"/>
                  </a:cubicBezTo>
                  <a:cubicBezTo>
                    <a:pt x="11766" y="13774"/>
                    <a:pt x="11792" y="13775"/>
                    <a:pt x="11831" y="13779"/>
                  </a:cubicBezTo>
                  <a:cubicBezTo>
                    <a:pt x="12620" y="13844"/>
                    <a:pt x="13266" y="14431"/>
                    <a:pt x="13404" y="15211"/>
                  </a:cubicBezTo>
                  <a:cubicBezTo>
                    <a:pt x="13421" y="15304"/>
                    <a:pt x="13429" y="15399"/>
                    <a:pt x="13429" y="15496"/>
                  </a:cubicBezTo>
                  <a:cubicBezTo>
                    <a:pt x="13429" y="16168"/>
                    <a:pt x="13036" y="16779"/>
                    <a:pt x="12425" y="17061"/>
                  </a:cubicBezTo>
                  <a:cubicBezTo>
                    <a:pt x="12167" y="16610"/>
                    <a:pt x="11772" y="16253"/>
                    <a:pt x="11298" y="16043"/>
                  </a:cubicBezTo>
                  <a:cubicBezTo>
                    <a:pt x="11341" y="15864"/>
                    <a:pt x="11363" y="15680"/>
                    <a:pt x="11363" y="15496"/>
                  </a:cubicBezTo>
                  <a:cubicBezTo>
                    <a:pt x="11363" y="15304"/>
                    <a:pt x="11518" y="15151"/>
                    <a:pt x="11708" y="15151"/>
                  </a:cubicBezTo>
                  <a:cubicBezTo>
                    <a:pt x="11897" y="15151"/>
                    <a:pt x="12052" y="14996"/>
                    <a:pt x="12052" y="14806"/>
                  </a:cubicBezTo>
                  <a:cubicBezTo>
                    <a:pt x="12052" y="14616"/>
                    <a:pt x="11897" y="14461"/>
                    <a:pt x="11708" y="14461"/>
                  </a:cubicBezTo>
                  <a:cubicBezTo>
                    <a:pt x="11526" y="14463"/>
                    <a:pt x="11348" y="14513"/>
                    <a:pt x="11191" y="14605"/>
                  </a:cubicBezTo>
                  <a:cubicBezTo>
                    <a:pt x="11106" y="14391"/>
                    <a:pt x="10991" y="14190"/>
                    <a:pt x="10847" y="14010"/>
                  </a:cubicBezTo>
                  <a:cubicBezTo>
                    <a:pt x="11115" y="13855"/>
                    <a:pt x="11420" y="13774"/>
                    <a:pt x="11730" y="13774"/>
                  </a:cubicBezTo>
                  <a:close/>
                  <a:moveTo>
                    <a:pt x="10330" y="16528"/>
                  </a:moveTo>
                  <a:cubicBezTo>
                    <a:pt x="11281" y="16528"/>
                    <a:pt x="12052" y="17299"/>
                    <a:pt x="12052" y="18250"/>
                  </a:cubicBezTo>
                  <a:cubicBezTo>
                    <a:pt x="12051" y="19199"/>
                    <a:pt x="11281" y="19970"/>
                    <a:pt x="10330" y="19972"/>
                  </a:cubicBezTo>
                  <a:cubicBezTo>
                    <a:pt x="9379" y="19972"/>
                    <a:pt x="8608" y="19201"/>
                    <a:pt x="8608" y="18250"/>
                  </a:cubicBezTo>
                  <a:cubicBezTo>
                    <a:pt x="8608" y="17299"/>
                    <a:pt x="9379" y="16528"/>
                    <a:pt x="10330" y="16528"/>
                  </a:cubicBezTo>
                  <a:close/>
                  <a:moveTo>
                    <a:pt x="1035" y="0"/>
                  </a:moveTo>
                  <a:cubicBezTo>
                    <a:pt x="464" y="0"/>
                    <a:pt x="1" y="463"/>
                    <a:pt x="1" y="1034"/>
                  </a:cubicBezTo>
                  <a:lnTo>
                    <a:pt x="1" y="2755"/>
                  </a:lnTo>
                  <a:cubicBezTo>
                    <a:pt x="1" y="3326"/>
                    <a:pt x="464" y="3789"/>
                    <a:pt x="1035" y="3789"/>
                  </a:cubicBezTo>
                  <a:lnTo>
                    <a:pt x="8608" y="3789"/>
                  </a:lnTo>
                  <a:cubicBezTo>
                    <a:pt x="8800" y="3789"/>
                    <a:pt x="8953" y="3942"/>
                    <a:pt x="8953" y="4132"/>
                  </a:cubicBezTo>
                  <a:lnTo>
                    <a:pt x="8953" y="5874"/>
                  </a:lnTo>
                  <a:cubicBezTo>
                    <a:pt x="8409" y="6558"/>
                    <a:pt x="8067" y="7382"/>
                    <a:pt x="7971" y="8252"/>
                  </a:cubicBezTo>
                  <a:cubicBezTo>
                    <a:pt x="7871" y="8192"/>
                    <a:pt x="7768" y="8133"/>
                    <a:pt x="7661" y="8080"/>
                  </a:cubicBezTo>
                  <a:cubicBezTo>
                    <a:pt x="7059" y="7752"/>
                    <a:pt x="6390" y="7584"/>
                    <a:pt x="5716" y="7584"/>
                  </a:cubicBezTo>
                  <a:cubicBezTo>
                    <a:pt x="5334" y="7584"/>
                    <a:pt x="4950" y="7638"/>
                    <a:pt x="4577" y="7747"/>
                  </a:cubicBezTo>
                  <a:cubicBezTo>
                    <a:pt x="4009" y="7927"/>
                    <a:pt x="3539" y="8338"/>
                    <a:pt x="3285" y="8878"/>
                  </a:cubicBezTo>
                  <a:cubicBezTo>
                    <a:pt x="2782" y="9985"/>
                    <a:pt x="3315" y="11397"/>
                    <a:pt x="4580" y="12388"/>
                  </a:cubicBezTo>
                  <a:cubicBezTo>
                    <a:pt x="4377" y="13059"/>
                    <a:pt x="4477" y="13787"/>
                    <a:pt x="4855" y="14378"/>
                  </a:cubicBezTo>
                  <a:cubicBezTo>
                    <a:pt x="5231" y="14971"/>
                    <a:pt x="5851" y="15367"/>
                    <a:pt x="6545" y="15464"/>
                  </a:cubicBezTo>
                  <a:cubicBezTo>
                    <a:pt x="6545" y="15474"/>
                    <a:pt x="6542" y="15484"/>
                    <a:pt x="6542" y="15494"/>
                  </a:cubicBezTo>
                  <a:cubicBezTo>
                    <a:pt x="6544" y="16450"/>
                    <a:pt x="7110" y="17314"/>
                    <a:pt x="7986" y="17699"/>
                  </a:cubicBezTo>
                  <a:cubicBezTo>
                    <a:pt x="7754" y="18668"/>
                    <a:pt x="8144" y="19680"/>
                    <a:pt x="8967" y="20245"/>
                  </a:cubicBezTo>
                  <a:cubicBezTo>
                    <a:pt x="9377" y="20527"/>
                    <a:pt x="9853" y="20668"/>
                    <a:pt x="10330" y="20668"/>
                  </a:cubicBezTo>
                  <a:cubicBezTo>
                    <a:pt x="10806" y="20668"/>
                    <a:pt x="11283" y="20527"/>
                    <a:pt x="11694" y="20245"/>
                  </a:cubicBezTo>
                  <a:cubicBezTo>
                    <a:pt x="12517" y="19680"/>
                    <a:pt x="12905" y="18668"/>
                    <a:pt x="12675" y="17699"/>
                  </a:cubicBezTo>
                  <a:cubicBezTo>
                    <a:pt x="13549" y="17314"/>
                    <a:pt x="14116" y="16450"/>
                    <a:pt x="14117" y="15494"/>
                  </a:cubicBezTo>
                  <a:cubicBezTo>
                    <a:pt x="14117" y="15486"/>
                    <a:pt x="14116" y="15476"/>
                    <a:pt x="14116" y="15467"/>
                  </a:cubicBezTo>
                  <a:cubicBezTo>
                    <a:pt x="14810" y="15369"/>
                    <a:pt x="15428" y="14971"/>
                    <a:pt x="15806" y="14380"/>
                  </a:cubicBezTo>
                  <a:cubicBezTo>
                    <a:pt x="16184" y="13787"/>
                    <a:pt x="16284" y="13059"/>
                    <a:pt x="16081" y="12388"/>
                  </a:cubicBezTo>
                  <a:cubicBezTo>
                    <a:pt x="17346" y="11397"/>
                    <a:pt x="17879" y="9985"/>
                    <a:pt x="17374" y="8879"/>
                  </a:cubicBezTo>
                  <a:cubicBezTo>
                    <a:pt x="17120" y="8338"/>
                    <a:pt x="16652" y="7929"/>
                    <a:pt x="16082" y="7747"/>
                  </a:cubicBezTo>
                  <a:cubicBezTo>
                    <a:pt x="15709" y="7639"/>
                    <a:pt x="15327" y="7585"/>
                    <a:pt x="14946" y="7585"/>
                  </a:cubicBezTo>
                  <a:cubicBezTo>
                    <a:pt x="14271" y="7585"/>
                    <a:pt x="13601" y="7753"/>
                    <a:pt x="12998" y="8082"/>
                  </a:cubicBezTo>
                  <a:cubicBezTo>
                    <a:pt x="12893" y="8135"/>
                    <a:pt x="12790" y="8192"/>
                    <a:pt x="12688" y="8253"/>
                  </a:cubicBezTo>
                  <a:cubicBezTo>
                    <a:pt x="12542" y="7151"/>
                    <a:pt x="12059" y="6095"/>
                    <a:pt x="11361" y="5549"/>
                  </a:cubicBezTo>
                  <a:lnTo>
                    <a:pt x="11361" y="4132"/>
                  </a:lnTo>
                  <a:cubicBezTo>
                    <a:pt x="11361" y="3942"/>
                    <a:pt x="11516" y="3787"/>
                    <a:pt x="11706" y="3787"/>
                  </a:cubicBezTo>
                  <a:lnTo>
                    <a:pt x="19626" y="3787"/>
                  </a:lnTo>
                  <a:cubicBezTo>
                    <a:pt x="19857" y="3787"/>
                    <a:pt x="20081" y="3709"/>
                    <a:pt x="20262" y="3567"/>
                  </a:cubicBezTo>
                  <a:cubicBezTo>
                    <a:pt x="20513" y="3372"/>
                    <a:pt x="20660" y="3073"/>
                    <a:pt x="20658" y="2755"/>
                  </a:cubicBezTo>
                  <a:lnTo>
                    <a:pt x="20658" y="1033"/>
                  </a:lnTo>
                  <a:cubicBezTo>
                    <a:pt x="20660" y="463"/>
                    <a:pt x="20197" y="0"/>
                    <a:pt x="19628" y="0"/>
                  </a:cubicBezTo>
                  <a:close/>
                </a:path>
              </a:pathLst>
            </a:cu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68"/>
            <p:cNvSpPr/>
            <p:nvPr/>
          </p:nvSpPr>
          <p:spPr>
            <a:xfrm>
              <a:off x="668075" y="2092375"/>
              <a:ext cx="34475" cy="34450"/>
            </a:xfrm>
            <a:custGeom>
              <a:avLst/>
              <a:gdLst/>
              <a:ahLst/>
              <a:cxnLst/>
              <a:rect l="l" t="t" r="r" b="b"/>
              <a:pathLst>
                <a:path w="1379" h="1378" extrusionOk="0">
                  <a:moveTo>
                    <a:pt x="1033" y="0"/>
                  </a:moveTo>
                  <a:cubicBezTo>
                    <a:pt x="462" y="0"/>
                    <a:pt x="1" y="463"/>
                    <a:pt x="1" y="1033"/>
                  </a:cubicBezTo>
                  <a:cubicBezTo>
                    <a:pt x="1" y="1223"/>
                    <a:pt x="154" y="1377"/>
                    <a:pt x="346" y="1377"/>
                  </a:cubicBezTo>
                  <a:cubicBezTo>
                    <a:pt x="535" y="1377"/>
                    <a:pt x="689" y="1223"/>
                    <a:pt x="689" y="1033"/>
                  </a:cubicBezTo>
                  <a:cubicBezTo>
                    <a:pt x="689" y="843"/>
                    <a:pt x="844" y="688"/>
                    <a:pt x="1033" y="688"/>
                  </a:cubicBezTo>
                  <a:cubicBezTo>
                    <a:pt x="1223" y="688"/>
                    <a:pt x="1378" y="535"/>
                    <a:pt x="1378" y="345"/>
                  </a:cubicBezTo>
                  <a:cubicBezTo>
                    <a:pt x="1378" y="153"/>
                    <a:pt x="1223" y="0"/>
                    <a:pt x="1033" y="0"/>
                  </a:cubicBezTo>
                  <a:close/>
                </a:path>
              </a:pathLst>
            </a:cu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68"/>
            <p:cNvSpPr/>
            <p:nvPr/>
          </p:nvSpPr>
          <p:spPr>
            <a:xfrm>
              <a:off x="582000" y="2118175"/>
              <a:ext cx="34450" cy="34450"/>
            </a:xfrm>
            <a:custGeom>
              <a:avLst/>
              <a:gdLst/>
              <a:ahLst/>
              <a:cxnLst/>
              <a:rect l="l" t="t" r="r" b="b"/>
              <a:pathLst>
                <a:path w="1378" h="1378" extrusionOk="0">
                  <a:moveTo>
                    <a:pt x="1033" y="1"/>
                  </a:moveTo>
                  <a:cubicBezTo>
                    <a:pt x="463" y="1"/>
                    <a:pt x="0" y="464"/>
                    <a:pt x="0" y="1033"/>
                  </a:cubicBezTo>
                  <a:cubicBezTo>
                    <a:pt x="0" y="1223"/>
                    <a:pt x="155" y="1378"/>
                    <a:pt x="345" y="1378"/>
                  </a:cubicBezTo>
                  <a:cubicBezTo>
                    <a:pt x="535" y="1378"/>
                    <a:pt x="690" y="1223"/>
                    <a:pt x="690" y="1033"/>
                  </a:cubicBezTo>
                  <a:cubicBezTo>
                    <a:pt x="690" y="843"/>
                    <a:pt x="843" y="690"/>
                    <a:pt x="1033" y="690"/>
                  </a:cubicBezTo>
                  <a:cubicBezTo>
                    <a:pt x="1224" y="690"/>
                    <a:pt x="1377" y="535"/>
                    <a:pt x="1377" y="345"/>
                  </a:cubicBezTo>
                  <a:cubicBezTo>
                    <a:pt x="1377" y="156"/>
                    <a:pt x="1224" y="1"/>
                    <a:pt x="1033" y="1"/>
                  </a:cubicBezTo>
                  <a:close/>
                </a:path>
              </a:pathLst>
            </a:cu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68"/>
            <p:cNvSpPr/>
            <p:nvPr/>
          </p:nvSpPr>
          <p:spPr>
            <a:xfrm>
              <a:off x="754125" y="2118175"/>
              <a:ext cx="34500" cy="34450"/>
            </a:xfrm>
            <a:custGeom>
              <a:avLst/>
              <a:gdLst/>
              <a:ahLst/>
              <a:cxnLst/>
              <a:rect l="l" t="t" r="r" b="b"/>
              <a:pathLst>
                <a:path w="1380" h="1378" extrusionOk="0">
                  <a:moveTo>
                    <a:pt x="1035" y="1"/>
                  </a:moveTo>
                  <a:cubicBezTo>
                    <a:pt x="464" y="1"/>
                    <a:pt x="1" y="464"/>
                    <a:pt x="1" y="1033"/>
                  </a:cubicBezTo>
                  <a:cubicBezTo>
                    <a:pt x="1" y="1223"/>
                    <a:pt x="156" y="1378"/>
                    <a:pt x="346" y="1378"/>
                  </a:cubicBezTo>
                  <a:cubicBezTo>
                    <a:pt x="536" y="1378"/>
                    <a:pt x="690" y="1223"/>
                    <a:pt x="690" y="1033"/>
                  </a:cubicBezTo>
                  <a:cubicBezTo>
                    <a:pt x="690" y="843"/>
                    <a:pt x="845" y="690"/>
                    <a:pt x="1035" y="690"/>
                  </a:cubicBezTo>
                  <a:cubicBezTo>
                    <a:pt x="1225" y="690"/>
                    <a:pt x="1378" y="535"/>
                    <a:pt x="1378" y="345"/>
                  </a:cubicBezTo>
                  <a:cubicBezTo>
                    <a:pt x="1380" y="156"/>
                    <a:pt x="1225" y="1"/>
                    <a:pt x="1035" y="1"/>
                  </a:cubicBezTo>
                  <a:close/>
                </a:path>
              </a:pathLst>
            </a:cu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68"/>
            <p:cNvSpPr/>
            <p:nvPr/>
          </p:nvSpPr>
          <p:spPr>
            <a:xfrm>
              <a:off x="633650" y="2178425"/>
              <a:ext cx="34450" cy="34450"/>
            </a:xfrm>
            <a:custGeom>
              <a:avLst/>
              <a:gdLst/>
              <a:ahLst/>
              <a:cxnLst/>
              <a:rect l="l" t="t" r="r" b="b"/>
              <a:pathLst>
                <a:path w="1378" h="1378" extrusionOk="0">
                  <a:moveTo>
                    <a:pt x="1033" y="0"/>
                  </a:moveTo>
                  <a:cubicBezTo>
                    <a:pt x="462" y="0"/>
                    <a:pt x="1" y="463"/>
                    <a:pt x="1" y="1035"/>
                  </a:cubicBezTo>
                  <a:cubicBezTo>
                    <a:pt x="1" y="1224"/>
                    <a:pt x="154" y="1378"/>
                    <a:pt x="344" y="1378"/>
                  </a:cubicBezTo>
                  <a:cubicBezTo>
                    <a:pt x="535" y="1378"/>
                    <a:pt x="688" y="1224"/>
                    <a:pt x="688" y="1035"/>
                  </a:cubicBezTo>
                  <a:cubicBezTo>
                    <a:pt x="688" y="843"/>
                    <a:pt x="843" y="690"/>
                    <a:pt x="1033" y="690"/>
                  </a:cubicBezTo>
                  <a:cubicBezTo>
                    <a:pt x="1223" y="690"/>
                    <a:pt x="1378" y="535"/>
                    <a:pt x="1378" y="345"/>
                  </a:cubicBezTo>
                  <a:cubicBezTo>
                    <a:pt x="1378" y="155"/>
                    <a:pt x="1223" y="0"/>
                    <a:pt x="1033" y="0"/>
                  </a:cubicBezTo>
                  <a:close/>
                </a:path>
              </a:pathLst>
            </a:cu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68"/>
            <p:cNvSpPr/>
            <p:nvPr/>
          </p:nvSpPr>
          <p:spPr>
            <a:xfrm>
              <a:off x="668075" y="2247275"/>
              <a:ext cx="34475" cy="34450"/>
            </a:xfrm>
            <a:custGeom>
              <a:avLst/>
              <a:gdLst/>
              <a:ahLst/>
              <a:cxnLst/>
              <a:rect l="l" t="t" r="r" b="b"/>
              <a:pathLst>
                <a:path w="1379" h="1378" extrusionOk="0">
                  <a:moveTo>
                    <a:pt x="1033" y="1"/>
                  </a:moveTo>
                  <a:cubicBezTo>
                    <a:pt x="462" y="1"/>
                    <a:pt x="1" y="464"/>
                    <a:pt x="1" y="1035"/>
                  </a:cubicBezTo>
                  <a:cubicBezTo>
                    <a:pt x="1" y="1225"/>
                    <a:pt x="154" y="1378"/>
                    <a:pt x="346" y="1378"/>
                  </a:cubicBezTo>
                  <a:cubicBezTo>
                    <a:pt x="535" y="1378"/>
                    <a:pt x="689" y="1225"/>
                    <a:pt x="689" y="1035"/>
                  </a:cubicBezTo>
                  <a:cubicBezTo>
                    <a:pt x="689" y="843"/>
                    <a:pt x="844" y="690"/>
                    <a:pt x="1033" y="690"/>
                  </a:cubicBezTo>
                  <a:cubicBezTo>
                    <a:pt x="1223" y="690"/>
                    <a:pt x="1378" y="535"/>
                    <a:pt x="1378" y="345"/>
                  </a:cubicBezTo>
                  <a:cubicBezTo>
                    <a:pt x="1378" y="156"/>
                    <a:pt x="1223" y="1"/>
                    <a:pt x="1033" y="1"/>
                  </a:cubicBezTo>
                  <a:close/>
                </a:path>
              </a:pathLst>
            </a:cu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68"/>
            <p:cNvSpPr/>
            <p:nvPr/>
          </p:nvSpPr>
          <p:spPr>
            <a:xfrm>
              <a:off x="590600" y="1859950"/>
              <a:ext cx="94700" cy="17250"/>
            </a:xfrm>
            <a:custGeom>
              <a:avLst/>
              <a:gdLst/>
              <a:ahLst/>
              <a:cxnLst/>
              <a:rect l="l" t="t" r="r" b="b"/>
              <a:pathLst>
                <a:path w="3788" h="690" extrusionOk="0">
                  <a:moveTo>
                    <a:pt x="346" y="0"/>
                  </a:moveTo>
                  <a:cubicBezTo>
                    <a:pt x="154" y="0"/>
                    <a:pt x="1" y="155"/>
                    <a:pt x="1" y="345"/>
                  </a:cubicBezTo>
                  <a:cubicBezTo>
                    <a:pt x="1" y="535"/>
                    <a:pt x="156" y="690"/>
                    <a:pt x="346" y="690"/>
                  </a:cubicBezTo>
                  <a:lnTo>
                    <a:pt x="3445" y="690"/>
                  </a:lnTo>
                  <a:cubicBezTo>
                    <a:pt x="3634" y="690"/>
                    <a:pt x="3788" y="535"/>
                    <a:pt x="3788" y="345"/>
                  </a:cubicBezTo>
                  <a:cubicBezTo>
                    <a:pt x="3788" y="155"/>
                    <a:pt x="3634" y="0"/>
                    <a:pt x="3445" y="0"/>
                  </a:cubicBezTo>
                  <a:close/>
                </a:path>
              </a:pathLst>
            </a:cu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68"/>
            <p:cNvSpPr/>
            <p:nvPr/>
          </p:nvSpPr>
          <p:spPr>
            <a:xfrm>
              <a:off x="702525" y="1851325"/>
              <a:ext cx="51625" cy="17250"/>
            </a:xfrm>
            <a:custGeom>
              <a:avLst/>
              <a:gdLst/>
              <a:ahLst/>
              <a:cxnLst/>
              <a:rect l="l" t="t" r="r" b="b"/>
              <a:pathLst>
                <a:path w="2065" h="690" extrusionOk="0">
                  <a:moveTo>
                    <a:pt x="345" y="0"/>
                  </a:moveTo>
                  <a:cubicBezTo>
                    <a:pt x="153" y="0"/>
                    <a:pt x="0" y="155"/>
                    <a:pt x="0" y="345"/>
                  </a:cubicBezTo>
                  <a:cubicBezTo>
                    <a:pt x="0" y="535"/>
                    <a:pt x="155" y="690"/>
                    <a:pt x="345" y="690"/>
                  </a:cubicBezTo>
                  <a:lnTo>
                    <a:pt x="1722" y="690"/>
                  </a:lnTo>
                  <a:cubicBezTo>
                    <a:pt x="1912" y="690"/>
                    <a:pt x="2065" y="535"/>
                    <a:pt x="2065" y="345"/>
                  </a:cubicBezTo>
                  <a:cubicBezTo>
                    <a:pt x="2065" y="155"/>
                    <a:pt x="1912" y="0"/>
                    <a:pt x="1722" y="0"/>
                  </a:cubicBezTo>
                  <a:close/>
                </a:path>
              </a:pathLst>
            </a:cu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06" name="Google Shape;506;p68"/>
          <p:cNvPicPr preferRelativeResize="0"/>
          <p:nvPr/>
        </p:nvPicPr>
        <p:blipFill rotWithShape="1">
          <a:blip r:embed="rId5">
            <a:alphaModFix/>
          </a:blip>
          <a:srcRect l="22289" r="22289"/>
          <a:stretch/>
        </p:blipFill>
        <p:spPr>
          <a:xfrm>
            <a:off x="5792944" y="1522813"/>
            <a:ext cx="1215900" cy="1162800"/>
          </a:xfrm>
          <a:prstGeom prst="ellipse">
            <a:avLst/>
          </a:prstGeom>
          <a:noFill/>
          <a:ln>
            <a:noFill/>
          </a:ln>
        </p:spPr>
      </p:pic>
      <p:grpSp>
        <p:nvGrpSpPr>
          <p:cNvPr id="507" name="Google Shape;507;p68"/>
          <p:cNvGrpSpPr/>
          <p:nvPr/>
        </p:nvGrpSpPr>
        <p:grpSpPr>
          <a:xfrm>
            <a:off x="6137595" y="1841094"/>
            <a:ext cx="526597" cy="526266"/>
            <a:chOff x="1235600" y="1819225"/>
            <a:chExt cx="516525" cy="516200"/>
          </a:xfrm>
        </p:grpSpPr>
        <p:sp>
          <p:nvSpPr>
            <p:cNvPr id="508" name="Google Shape;508;p68"/>
            <p:cNvSpPr/>
            <p:nvPr/>
          </p:nvSpPr>
          <p:spPr>
            <a:xfrm>
              <a:off x="1595925" y="2060275"/>
              <a:ext cx="122875" cy="189075"/>
            </a:xfrm>
            <a:custGeom>
              <a:avLst/>
              <a:gdLst/>
              <a:ahLst/>
              <a:cxnLst/>
              <a:rect l="l" t="t" r="r" b="b"/>
              <a:pathLst>
                <a:path w="4915" h="7563" extrusionOk="0">
                  <a:moveTo>
                    <a:pt x="2460" y="680"/>
                  </a:moveTo>
                  <a:lnTo>
                    <a:pt x="3481" y="1987"/>
                  </a:lnTo>
                  <a:cubicBezTo>
                    <a:pt x="3484" y="1990"/>
                    <a:pt x="3494" y="2002"/>
                    <a:pt x="3481" y="2054"/>
                  </a:cubicBezTo>
                  <a:lnTo>
                    <a:pt x="1426" y="2025"/>
                  </a:lnTo>
                  <a:cubicBezTo>
                    <a:pt x="1423" y="2010"/>
                    <a:pt x="1426" y="1997"/>
                    <a:pt x="1436" y="1987"/>
                  </a:cubicBezTo>
                  <a:lnTo>
                    <a:pt x="2460" y="680"/>
                  </a:lnTo>
                  <a:close/>
                  <a:moveTo>
                    <a:pt x="2995" y="2745"/>
                  </a:moveTo>
                  <a:lnTo>
                    <a:pt x="3836" y="3776"/>
                  </a:lnTo>
                  <a:lnTo>
                    <a:pt x="1579" y="3776"/>
                  </a:lnTo>
                  <a:cubicBezTo>
                    <a:pt x="1574" y="3776"/>
                    <a:pt x="1569" y="3777"/>
                    <a:pt x="1563" y="3777"/>
                  </a:cubicBezTo>
                  <a:lnTo>
                    <a:pt x="1081" y="3777"/>
                  </a:lnTo>
                  <a:lnTo>
                    <a:pt x="1927" y="2745"/>
                  </a:lnTo>
                  <a:close/>
                  <a:moveTo>
                    <a:pt x="3343" y="4465"/>
                  </a:moveTo>
                  <a:lnTo>
                    <a:pt x="4181" y="5496"/>
                  </a:lnTo>
                  <a:lnTo>
                    <a:pt x="1771" y="5496"/>
                  </a:lnTo>
                  <a:lnTo>
                    <a:pt x="1764" y="5497"/>
                  </a:lnTo>
                  <a:lnTo>
                    <a:pt x="737" y="5497"/>
                  </a:lnTo>
                  <a:lnTo>
                    <a:pt x="1579" y="4465"/>
                  </a:lnTo>
                  <a:close/>
                  <a:moveTo>
                    <a:pt x="2803" y="6185"/>
                  </a:moveTo>
                  <a:lnTo>
                    <a:pt x="2803" y="6873"/>
                  </a:lnTo>
                  <a:lnTo>
                    <a:pt x="2114" y="6873"/>
                  </a:lnTo>
                  <a:lnTo>
                    <a:pt x="2114" y="6185"/>
                  </a:lnTo>
                  <a:close/>
                  <a:moveTo>
                    <a:pt x="2459" y="0"/>
                  </a:moveTo>
                  <a:cubicBezTo>
                    <a:pt x="2247" y="0"/>
                    <a:pt x="2049" y="94"/>
                    <a:pt x="1914" y="257"/>
                  </a:cubicBezTo>
                  <a:lnTo>
                    <a:pt x="893" y="1562"/>
                  </a:lnTo>
                  <a:cubicBezTo>
                    <a:pt x="718" y="1786"/>
                    <a:pt x="687" y="2090"/>
                    <a:pt x="813" y="2345"/>
                  </a:cubicBezTo>
                  <a:cubicBezTo>
                    <a:pt x="877" y="2475"/>
                    <a:pt x="980" y="2585"/>
                    <a:pt x="1108" y="2655"/>
                  </a:cubicBezTo>
                  <a:lnTo>
                    <a:pt x="547" y="3343"/>
                  </a:lnTo>
                  <a:cubicBezTo>
                    <a:pt x="417" y="3501"/>
                    <a:pt x="365" y="3709"/>
                    <a:pt x="407" y="3910"/>
                  </a:cubicBezTo>
                  <a:cubicBezTo>
                    <a:pt x="449" y="4110"/>
                    <a:pt x="579" y="4282"/>
                    <a:pt x="760" y="4375"/>
                  </a:cubicBezTo>
                  <a:lnTo>
                    <a:pt x="202" y="5064"/>
                  </a:lnTo>
                  <a:cubicBezTo>
                    <a:pt x="34" y="5269"/>
                    <a:pt x="1" y="5552"/>
                    <a:pt x="116" y="5790"/>
                  </a:cubicBezTo>
                  <a:cubicBezTo>
                    <a:pt x="230" y="6031"/>
                    <a:pt x="473" y="6185"/>
                    <a:pt x="738" y="6185"/>
                  </a:cubicBezTo>
                  <a:cubicBezTo>
                    <a:pt x="739" y="6185"/>
                    <a:pt x="740" y="6185"/>
                    <a:pt x="742" y="6185"/>
                  </a:cubicBezTo>
                  <a:lnTo>
                    <a:pt x="1426" y="6185"/>
                  </a:lnTo>
                  <a:lnTo>
                    <a:pt x="1426" y="6873"/>
                  </a:lnTo>
                  <a:cubicBezTo>
                    <a:pt x="1236" y="6873"/>
                    <a:pt x="1081" y="7028"/>
                    <a:pt x="1081" y="7218"/>
                  </a:cubicBezTo>
                  <a:cubicBezTo>
                    <a:pt x="1081" y="7407"/>
                    <a:pt x="1236" y="7562"/>
                    <a:pt x="1426" y="7562"/>
                  </a:cubicBezTo>
                  <a:lnTo>
                    <a:pt x="3491" y="7562"/>
                  </a:lnTo>
                  <a:cubicBezTo>
                    <a:pt x="3683" y="7562"/>
                    <a:pt x="3836" y="7407"/>
                    <a:pt x="3836" y="7218"/>
                  </a:cubicBezTo>
                  <a:cubicBezTo>
                    <a:pt x="3836" y="7028"/>
                    <a:pt x="3683" y="6873"/>
                    <a:pt x="3491" y="6873"/>
                  </a:cubicBezTo>
                  <a:lnTo>
                    <a:pt x="3491" y="6185"/>
                  </a:lnTo>
                  <a:lnTo>
                    <a:pt x="4176" y="6185"/>
                  </a:lnTo>
                  <a:cubicBezTo>
                    <a:pt x="4177" y="6185"/>
                    <a:pt x="4178" y="6185"/>
                    <a:pt x="4180" y="6185"/>
                  </a:cubicBezTo>
                  <a:cubicBezTo>
                    <a:pt x="4445" y="6185"/>
                    <a:pt x="4686" y="6031"/>
                    <a:pt x="4800" y="5790"/>
                  </a:cubicBezTo>
                  <a:cubicBezTo>
                    <a:pt x="4915" y="5552"/>
                    <a:pt x="4882" y="5269"/>
                    <a:pt x="4713" y="5064"/>
                  </a:cubicBezTo>
                  <a:lnTo>
                    <a:pt x="4157" y="4377"/>
                  </a:lnTo>
                  <a:cubicBezTo>
                    <a:pt x="4339" y="4282"/>
                    <a:pt x="4467" y="4110"/>
                    <a:pt x="4509" y="3910"/>
                  </a:cubicBezTo>
                  <a:cubicBezTo>
                    <a:pt x="4550" y="3709"/>
                    <a:pt x="4499" y="3501"/>
                    <a:pt x="4369" y="3343"/>
                  </a:cubicBezTo>
                  <a:lnTo>
                    <a:pt x="3808" y="2655"/>
                  </a:lnTo>
                  <a:cubicBezTo>
                    <a:pt x="3936" y="2585"/>
                    <a:pt x="4039" y="2477"/>
                    <a:pt x="4104" y="2345"/>
                  </a:cubicBezTo>
                  <a:cubicBezTo>
                    <a:pt x="4229" y="2090"/>
                    <a:pt x="4197" y="1786"/>
                    <a:pt x="4022" y="1562"/>
                  </a:cubicBezTo>
                  <a:lnTo>
                    <a:pt x="3003" y="257"/>
                  </a:lnTo>
                  <a:cubicBezTo>
                    <a:pt x="2868" y="95"/>
                    <a:pt x="2668" y="0"/>
                    <a:pt x="2459" y="0"/>
                  </a:cubicBezTo>
                  <a:close/>
                </a:path>
              </a:pathLst>
            </a:cu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68"/>
            <p:cNvSpPr/>
            <p:nvPr/>
          </p:nvSpPr>
          <p:spPr>
            <a:xfrm>
              <a:off x="1235600" y="1819225"/>
              <a:ext cx="516525" cy="516200"/>
            </a:xfrm>
            <a:custGeom>
              <a:avLst/>
              <a:gdLst/>
              <a:ahLst/>
              <a:cxnLst/>
              <a:rect l="l" t="t" r="r" b="b"/>
              <a:pathLst>
                <a:path w="20661" h="20648" extrusionOk="0">
                  <a:moveTo>
                    <a:pt x="16873" y="682"/>
                  </a:moveTo>
                  <a:lnTo>
                    <a:pt x="17894" y="1987"/>
                  </a:lnTo>
                  <a:cubicBezTo>
                    <a:pt x="17897" y="1992"/>
                    <a:pt x="17907" y="2004"/>
                    <a:pt x="17894" y="2054"/>
                  </a:cubicBezTo>
                  <a:lnTo>
                    <a:pt x="15839" y="2025"/>
                  </a:lnTo>
                  <a:cubicBezTo>
                    <a:pt x="15836" y="2012"/>
                    <a:pt x="15841" y="1999"/>
                    <a:pt x="15849" y="1987"/>
                  </a:cubicBezTo>
                  <a:lnTo>
                    <a:pt x="16873" y="682"/>
                  </a:lnTo>
                  <a:close/>
                  <a:moveTo>
                    <a:pt x="17408" y="2743"/>
                  </a:moveTo>
                  <a:lnTo>
                    <a:pt x="18249" y="3776"/>
                  </a:lnTo>
                  <a:lnTo>
                    <a:pt x="15992" y="3776"/>
                  </a:lnTo>
                  <a:cubicBezTo>
                    <a:pt x="15987" y="3776"/>
                    <a:pt x="15982" y="3777"/>
                    <a:pt x="15977" y="3777"/>
                  </a:cubicBezTo>
                  <a:lnTo>
                    <a:pt x="15494" y="3777"/>
                  </a:lnTo>
                  <a:lnTo>
                    <a:pt x="16340" y="2743"/>
                  </a:lnTo>
                  <a:close/>
                  <a:moveTo>
                    <a:pt x="17756" y="4465"/>
                  </a:moveTo>
                  <a:lnTo>
                    <a:pt x="18594" y="5498"/>
                  </a:lnTo>
                  <a:lnTo>
                    <a:pt x="15150" y="5498"/>
                  </a:lnTo>
                  <a:lnTo>
                    <a:pt x="15992" y="4465"/>
                  </a:lnTo>
                  <a:close/>
                  <a:moveTo>
                    <a:pt x="3789" y="6880"/>
                  </a:moveTo>
                  <a:lnTo>
                    <a:pt x="4810" y="8185"/>
                  </a:lnTo>
                  <a:cubicBezTo>
                    <a:pt x="4813" y="8189"/>
                    <a:pt x="4823" y="8202"/>
                    <a:pt x="4810" y="8252"/>
                  </a:cubicBezTo>
                  <a:lnTo>
                    <a:pt x="2755" y="8224"/>
                  </a:lnTo>
                  <a:cubicBezTo>
                    <a:pt x="2752" y="8210"/>
                    <a:pt x="2755" y="8195"/>
                    <a:pt x="2765" y="8185"/>
                  </a:cubicBezTo>
                  <a:lnTo>
                    <a:pt x="3789" y="6880"/>
                  </a:lnTo>
                  <a:close/>
                  <a:moveTo>
                    <a:pt x="17216" y="6187"/>
                  </a:moveTo>
                  <a:lnTo>
                    <a:pt x="17216" y="8597"/>
                  </a:lnTo>
                  <a:lnTo>
                    <a:pt x="16527" y="8597"/>
                  </a:lnTo>
                  <a:lnTo>
                    <a:pt x="16527" y="6187"/>
                  </a:lnTo>
                  <a:close/>
                  <a:moveTo>
                    <a:pt x="4324" y="8943"/>
                  </a:moveTo>
                  <a:lnTo>
                    <a:pt x="5165" y="9974"/>
                  </a:lnTo>
                  <a:lnTo>
                    <a:pt x="2908" y="9974"/>
                  </a:lnTo>
                  <a:cubicBezTo>
                    <a:pt x="2903" y="9974"/>
                    <a:pt x="2898" y="9974"/>
                    <a:pt x="2892" y="9975"/>
                  </a:cubicBezTo>
                  <a:lnTo>
                    <a:pt x="2410" y="9975"/>
                  </a:lnTo>
                  <a:lnTo>
                    <a:pt x="3256" y="8943"/>
                  </a:lnTo>
                  <a:close/>
                  <a:moveTo>
                    <a:pt x="4672" y="10663"/>
                  </a:moveTo>
                  <a:lnTo>
                    <a:pt x="5510" y="11696"/>
                  </a:lnTo>
                  <a:lnTo>
                    <a:pt x="3100" y="11696"/>
                  </a:lnTo>
                  <a:lnTo>
                    <a:pt x="3093" y="11697"/>
                  </a:lnTo>
                  <a:lnTo>
                    <a:pt x="2066" y="11697"/>
                  </a:lnTo>
                  <a:lnTo>
                    <a:pt x="2908" y="10663"/>
                  </a:lnTo>
                  <a:close/>
                  <a:moveTo>
                    <a:pt x="4132" y="12383"/>
                  </a:moveTo>
                  <a:lnTo>
                    <a:pt x="4132" y="13073"/>
                  </a:lnTo>
                  <a:lnTo>
                    <a:pt x="3443" y="13073"/>
                  </a:lnTo>
                  <a:lnTo>
                    <a:pt x="3443" y="12383"/>
                  </a:lnTo>
                  <a:close/>
                  <a:moveTo>
                    <a:pt x="7574" y="7304"/>
                  </a:moveTo>
                  <a:lnTo>
                    <a:pt x="10570" y="7969"/>
                  </a:lnTo>
                  <a:cubicBezTo>
                    <a:pt x="10452" y="8252"/>
                    <a:pt x="10281" y="8510"/>
                    <a:pt x="10069" y="8731"/>
                  </a:cubicBezTo>
                  <a:cubicBezTo>
                    <a:pt x="9576" y="9219"/>
                    <a:pt x="9298" y="9882"/>
                    <a:pt x="9298" y="10577"/>
                  </a:cubicBezTo>
                  <a:cubicBezTo>
                    <a:pt x="9298" y="11269"/>
                    <a:pt x="9576" y="11934"/>
                    <a:pt x="10069" y="12420"/>
                  </a:cubicBezTo>
                  <a:cubicBezTo>
                    <a:pt x="10455" y="12783"/>
                    <a:pt x="10675" y="13289"/>
                    <a:pt x="10675" y="13819"/>
                  </a:cubicBezTo>
                  <a:cubicBezTo>
                    <a:pt x="10675" y="14350"/>
                    <a:pt x="10455" y="14856"/>
                    <a:pt x="10069" y="15218"/>
                  </a:cubicBezTo>
                  <a:cubicBezTo>
                    <a:pt x="9576" y="15704"/>
                    <a:pt x="9300" y="16368"/>
                    <a:pt x="9300" y="17059"/>
                  </a:cubicBezTo>
                  <a:cubicBezTo>
                    <a:pt x="9298" y="17752"/>
                    <a:pt x="9574" y="18415"/>
                    <a:pt x="10066" y="18903"/>
                  </a:cubicBezTo>
                  <a:cubicBezTo>
                    <a:pt x="10169" y="19026"/>
                    <a:pt x="10266" y="19143"/>
                    <a:pt x="10352" y="19264"/>
                  </a:cubicBezTo>
                  <a:lnTo>
                    <a:pt x="7574" y="18650"/>
                  </a:lnTo>
                  <a:lnTo>
                    <a:pt x="7574" y="7304"/>
                  </a:lnTo>
                  <a:close/>
                  <a:moveTo>
                    <a:pt x="11245" y="8120"/>
                  </a:moveTo>
                  <a:lnTo>
                    <a:pt x="13085" y="8527"/>
                  </a:lnTo>
                  <a:lnTo>
                    <a:pt x="13085" y="19874"/>
                  </a:lnTo>
                  <a:lnTo>
                    <a:pt x="11215" y="19459"/>
                  </a:lnTo>
                  <a:cubicBezTo>
                    <a:pt x="11072" y="19089"/>
                    <a:pt x="10858" y="18750"/>
                    <a:pt x="10590" y="18460"/>
                  </a:cubicBezTo>
                  <a:cubicBezTo>
                    <a:pt x="10204" y="18097"/>
                    <a:pt x="9984" y="17592"/>
                    <a:pt x="9986" y="17063"/>
                  </a:cubicBezTo>
                  <a:cubicBezTo>
                    <a:pt x="9986" y="16533"/>
                    <a:pt x="10206" y="16027"/>
                    <a:pt x="10592" y="15666"/>
                  </a:cubicBezTo>
                  <a:cubicBezTo>
                    <a:pt x="11085" y="15178"/>
                    <a:pt x="11363" y="14513"/>
                    <a:pt x="11363" y="13821"/>
                  </a:cubicBezTo>
                  <a:cubicBezTo>
                    <a:pt x="11363" y="13128"/>
                    <a:pt x="11085" y="12463"/>
                    <a:pt x="10592" y="11975"/>
                  </a:cubicBezTo>
                  <a:cubicBezTo>
                    <a:pt x="10206" y="11614"/>
                    <a:pt x="9986" y="11108"/>
                    <a:pt x="9986" y="10577"/>
                  </a:cubicBezTo>
                  <a:cubicBezTo>
                    <a:pt x="9986" y="10047"/>
                    <a:pt x="10206" y="9541"/>
                    <a:pt x="10592" y="9179"/>
                  </a:cubicBezTo>
                  <a:cubicBezTo>
                    <a:pt x="10880" y="8875"/>
                    <a:pt x="11103" y="8515"/>
                    <a:pt x="11245" y="8120"/>
                  </a:cubicBezTo>
                  <a:close/>
                  <a:moveTo>
                    <a:pt x="19971" y="7294"/>
                  </a:moveTo>
                  <a:lnTo>
                    <a:pt x="19971" y="18643"/>
                  </a:lnTo>
                  <a:lnTo>
                    <a:pt x="13773" y="19884"/>
                  </a:lnTo>
                  <a:lnTo>
                    <a:pt x="13773" y="8535"/>
                  </a:lnTo>
                  <a:lnTo>
                    <a:pt x="15839" y="8122"/>
                  </a:lnTo>
                  <a:lnTo>
                    <a:pt x="15839" y="8597"/>
                  </a:lnTo>
                  <a:cubicBezTo>
                    <a:pt x="15649" y="8597"/>
                    <a:pt x="15494" y="8751"/>
                    <a:pt x="15494" y="8941"/>
                  </a:cubicBezTo>
                  <a:cubicBezTo>
                    <a:pt x="15494" y="9131"/>
                    <a:pt x="15649" y="9284"/>
                    <a:pt x="15839" y="9284"/>
                  </a:cubicBezTo>
                  <a:lnTo>
                    <a:pt x="17904" y="9284"/>
                  </a:lnTo>
                  <a:cubicBezTo>
                    <a:pt x="18096" y="9284"/>
                    <a:pt x="18249" y="9131"/>
                    <a:pt x="18249" y="8941"/>
                  </a:cubicBezTo>
                  <a:cubicBezTo>
                    <a:pt x="18249" y="8750"/>
                    <a:pt x="18096" y="8597"/>
                    <a:pt x="17904" y="8597"/>
                  </a:cubicBezTo>
                  <a:lnTo>
                    <a:pt x="17904" y="7707"/>
                  </a:lnTo>
                  <a:lnTo>
                    <a:pt x="19971" y="7294"/>
                  </a:lnTo>
                  <a:close/>
                  <a:moveTo>
                    <a:pt x="6887" y="7294"/>
                  </a:moveTo>
                  <a:lnTo>
                    <a:pt x="6887" y="18646"/>
                  </a:lnTo>
                  <a:lnTo>
                    <a:pt x="689" y="19959"/>
                  </a:lnTo>
                  <a:lnTo>
                    <a:pt x="689" y="8535"/>
                  </a:lnTo>
                  <a:lnTo>
                    <a:pt x="2074" y="8259"/>
                  </a:lnTo>
                  <a:cubicBezTo>
                    <a:pt x="2077" y="8358"/>
                    <a:pt x="2101" y="8455"/>
                    <a:pt x="2142" y="8545"/>
                  </a:cubicBezTo>
                  <a:cubicBezTo>
                    <a:pt x="2207" y="8675"/>
                    <a:pt x="2311" y="8783"/>
                    <a:pt x="2439" y="8853"/>
                  </a:cubicBezTo>
                  <a:lnTo>
                    <a:pt x="1878" y="9542"/>
                  </a:lnTo>
                  <a:cubicBezTo>
                    <a:pt x="1748" y="9701"/>
                    <a:pt x="1696" y="9910"/>
                    <a:pt x="1738" y="10110"/>
                  </a:cubicBezTo>
                  <a:cubicBezTo>
                    <a:pt x="1778" y="10310"/>
                    <a:pt x="1908" y="10482"/>
                    <a:pt x="2089" y="10577"/>
                  </a:cubicBezTo>
                  <a:lnTo>
                    <a:pt x="1533" y="11264"/>
                  </a:lnTo>
                  <a:cubicBezTo>
                    <a:pt x="1365" y="11469"/>
                    <a:pt x="1331" y="11752"/>
                    <a:pt x="1446" y="11990"/>
                  </a:cubicBezTo>
                  <a:cubicBezTo>
                    <a:pt x="1561" y="12231"/>
                    <a:pt x="1802" y="12383"/>
                    <a:pt x="2066" y="12383"/>
                  </a:cubicBezTo>
                  <a:cubicBezTo>
                    <a:pt x="2068" y="12383"/>
                    <a:pt x="2069" y="12383"/>
                    <a:pt x="2071" y="12383"/>
                  </a:cubicBezTo>
                  <a:lnTo>
                    <a:pt x="2755" y="12383"/>
                  </a:lnTo>
                  <a:lnTo>
                    <a:pt x="2755" y="13073"/>
                  </a:lnTo>
                  <a:cubicBezTo>
                    <a:pt x="2565" y="13073"/>
                    <a:pt x="2410" y="13226"/>
                    <a:pt x="2410" y="13416"/>
                  </a:cubicBezTo>
                  <a:cubicBezTo>
                    <a:pt x="2410" y="13607"/>
                    <a:pt x="2565" y="13761"/>
                    <a:pt x="2755" y="13761"/>
                  </a:cubicBezTo>
                  <a:lnTo>
                    <a:pt x="4820" y="13761"/>
                  </a:lnTo>
                  <a:cubicBezTo>
                    <a:pt x="5012" y="13761"/>
                    <a:pt x="5165" y="13607"/>
                    <a:pt x="5165" y="13416"/>
                  </a:cubicBezTo>
                  <a:cubicBezTo>
                    <a:pt x="5165" y="13226"/>
                    <a:pt x="5012" y="13073"/>
                    <a:pt x="4820" y="13073"/>
                  </a:cubicBezTo>
                  <a:lnTo>
                    <a:pt x="4820" y="12383"/>
                  </a:lnTo>
                  <a:lnTo>
                    <a:pt x="5505" y="12383"/>
                  </a:lnTo>
                  <a:cubicBezTo>
                    <a:pt x="5506" y="12383"/>
                    <a:pt x="5507" y="12383"/>
                    <a:pt x="5509" y="12383"/>
                  </a:cubicBezTo>
                  <a:cubicBezTo>
                    <a:pt x="5774" y="12383"/>
                    <a:pt x="6015" y="12231"/>
                    <a:pt x="6129" y="11990"/>
                  </a:cubicBezTo>
                  <a:cubicBezTo>
                    <a:pt x="6244" y="11752"/>
                    <a:pt x="6211" y="11467"/>
                    <a:pt x="6042" y="11263"/>
                  </a:cubicBezTo>
                  <a:lnTo>
                    <a:pt x="5486" y="10575"/>
                  </a:lnTo>
                  <a:cubicBezTo>
                    <a:pt x="5668" y="10480"/>
                    <a:pt x="5798" y="10310"/>
                    <a:pt x="5838" y="10109"/>
                  </a:cubicBezTo>
                  <a:cubicBezTo>
                    <a:pt x="5879" y="9909"/>
                    <a:pt x="5828" y="9701"/>
                    <a:pt x="5698" y="9542"/>
                  </a:cubicBezTo>
                  <a:lnTo>
                    <a:pt x="5137" y="8851"/>
                  </a:lnTo>
                  <a:cubicBezTo>
                    <a:pt x="5265" y="8781"/>
                    <a:pt x="5368" y="8675"/>
                    <a:pt x="5433" y="8543"/>
                  </a:cubicBezTo>
                  <a:cubicBezTo>
                    <a:pt x="5558" y="8290"/>
                    <a:pt x="5528" y="7985"/>
                    <a:pt x="5351" y="7762"/>
                  </a:cubicBezTo>
                  <a:lnTo>
                    <a:pt x="5243" y="7624"/>
                  </a:lnTo>
                  <a:lnTo>
                    <a:pt x="6887" y="7294"/>
                  </a:lnTo>
                  <a:close/>
                  <a:moveTo>
                    <a:pt x="16872" y="0"/>
                  </a:moveTo>
                  <a:cubicBezTo>
                    <a:pt x="16660" y="0"/>
                    <a:pt x="16460" y="95"/>
                    <a:pt x="16327" y="257"/>
                  </a:cubicBezTo>
                  <a:lnTo>
                    <a:pt x="15306" y="1564"/>
                  </a:lnTo>
                  <a:cubicBezTo>
                    <a:pt x="15131" y="1787"/>
                    <a:pt x="15100" y="2090"/>
                    <a:pt x="15226" y="2345"/>
                  </a:cubicBezTo>
                  <a:cubicBezTo>
                    <a:pt x="15290" y="2477"/>
                    <a:pt x="15393" y="2585"/>
                    <a:pt x="15521" y="2655"/>
                  </a:cubicBezTo>
                  <a:lnTo>
                    <a:pt x="14960" y="3344"/>
                  </a:lnTo>
                  <a:cubicBezTo>
                    <a:pt x="14830" y="3503"/>
                    <a:pt x="14780" y="3711"/>
                    <a:pt x="14820" y="3911"/>
                  </a:cubicBezTo>
                  <a:cubicBezTo>
                    <a:pt x="14862" y="4112"/>
                    <a:pt x="14992" y="4282"/>
                    <a:pt x="15173" y="4377"/>
                  </a:cubicBezTo>
                  <a:lnTo>
                    <a:pt x="14615" y="5065"/>
                  </a:lnTo>
                  <a:cubicBezTo>
                    <a:pt x="14449" y="5269"/>
                    <a:pt x="14414" y="5552"/>
                    <a:pt x="14529" y="5792"/>
                  </a:cubicBezTo>
                  <a:cubicBezTo>
                    <a:pt x="14643" y="6032"/>
                    <a:pt x="14886" y="6185"/>
                    <a:pt x="15152" y="6185"/>
                  </a:cubicBezTo>
                  <a:cubicBezTo>
                    <a:pt x="15154" y="6185"/>
                    <a:pt x="15155" y="6185"/>
                    <a:pt x="15156" y="6185"/>
                  </a:cubicBezTo>
                  <a:lnTo>
                    <a:pt x="15839" y="6185"/>
                  </a:lnTo>
                  <a:lnTo>
                    <a:pt x="15839" y="7419"/>
                  </a:lnTo>
                  <a:lnTo>
                    <a:pt x="13433" y="7900"/>
                  </a:lnTo>
                  <a:lnTo>
                    <a:pt x="7306" y="6538"/>
                  </a:lnTo>
                  <a:cubicBezTo>
                    <a:pt x="7295" y="6537"/>
                    <a:pt x="7283" y="6537"/>
                    <a:pt x="7272" y="6537"/>
                  </a:cubicBezTo>
                  <a:cubicBezTo>
                    <a:pt x="7261" y="6537"/>
                    <a:pt x="7251" y="6537"/>
                    <a:pt x="7240" y="6538"/>
                  </a:cubicBezTo>
                  <a:cubicBezTo>
                    <a:pt x="7227" y="6537"/>
                    <a:pt x="7214" y="6536"/>
                    <a:pt x="7201" y="6536"/>
                  </a:cubicBezTo>
                  <a:cubicBezTo>
                    <a:pt x="7189" y="6536"/>
                    <a:pt x="7176" y="6537"/>
                    <a:pt x="7163" y="6538"/>
                  </a:cubicBezTo>
                  <a:lnTo>
                    <a:pt x="4770" y="7016"/>
                  </a:lnTo>
                  <a:lnTo>
                    <a:pt x="4332" y="6457"/>
                  </a:lnTo>
                  <a:cubicBezTo>
                    <a:pt x="4199" y="6294"/>
                    <a:pt x="3999" y="6200"/>
                    <a:pt x="3788" y="6200"/>
                  </a:cubicBezTo>
                  <a:cubicBezTo>
                    <a:pt x="3578" y="6200"/>
                    <a:pt x="3378" y="6294"/>
                    <a:pt x="3243" y="6457"/>
                  </a:cubicBezTo>
                  <a:lnTo>
                    <a:pt x="2440" y="7481"/>
                  </a:lnTo>
                  <a:lnTo>
                    <a:pt x="554" y="7861"/>
                  </a:lnTo>
                  <a:cubicBezTo>
                    <a:pt x="232" y="7924"/>
                    <a:pt x="1" y="8207"/>
                    <a:pt x="1" y="8533"/>
                  </a:cubicBezTo>
                  <a:lnTo>
                    <a:pt x="1" y="19959"/>
                  </a:lnTo>
                  <a:cubicBezTo>
                    <a:pt x="1" y="20165"/>
                    <a:pt x="94" y="20362"/>
                    <a:pt x="254" y="20492"/>
                  </a:cubicBezTo>
                  <a:cubicBezTo>
                    <a:pt x="378" y="20593"/>
                    <a:pt x="531" y="20647"/>
                    <a:pt x="688" y="20647"/>
                  </a:cubicBezTo>
                  <a:cubicBezTo>
                    <a:pt x="734" y="20647"/>
                    <a:pt x="781" y="20643"/>
                    <a:pt x="827" y="20633"/>
                  </a:cubicBezTo>
                  <a:lnTo>
                    <a:pt x="7231" y="19278"/>
                  </a:lnTo>
                  <a:lnTo>
                    <a:pt x="13356" y="20638"/>
                  </a:lnTo>
                  <a:cubicBezTo>
                    <a:pt x="13380" y="20643"/>
                    <a:pt x="13403" y="20646"/>
                    <a:pt x="13427" y="20646"/>
                  </a:cubicBezTo>
                  <a:cubicBezTo>
                    <a:pt x="13451" y="20646"/>
                    <a:pt x="13475" y="20643"/>
                    <a:pt x="13498" y="20638"/>
                  </a:cubicBezTo>
                  <a:lnTo>
                    <a:pt x="20109" y="19318"/>
                  </a:lnTo>
                  <a:cubicBezTo>
                    <a:pt x="20429" y="19251"/>
                    <a:pt x="20660" y="18970"/>
                    <a:pt x="20660" y="18643"/>
                  </a:cubicBezTo>
                  <a:lnTo>
                    <a:pt x="20660" y="7294"/>
                  </a:lnTo>
                  <a:cubicBezTo>
                    <a:pt x="20660" y="7088"/>
                    <a:pt x="20567" y="6893"/>
                    <a:pt x="20407" y="6761"/>
                  </a:cubicBezTo>
                  <a:cubicBezTo>
                    <a:pt x="20283" y="6661"/>
                    <a:pt x="20129" y="6606"/>
                    <a:pt x="19972" y="6606"/>
                  </a:cubicBezTo>
                  <a:cubicBezTo>
                    <a:pt x="19927" y="6606"/>
                    <a:pt x="19881" y="6611"/>
                    <a:pt x="19836" y="6620"/>
                  </a:cubicBezTo>
                  <a:lnTo>
                    <a:pt x="17904" y="7006"/>
                  </a:lnTo>
                  <a:lnTo>
                    <a:pt x="17904" y="6185"/>
                  </a:lnTo>
                  <a:lnTo>
                    <a:pt x="18589" y="6185"/>
                  </a:lnTo>
                  <a:cubicBezTo>
                    <a:pt x="18590" y="6185"/>
                    <a:pt x="18591" y="6185"/>
                    <a:pt x="18593" y="6185"/>
                  </a:cubicBezTo>
                  <a:cubicBezTo>
                    <a:pt x="18858" y="6185"/>
                    <a:pt x="19099" y="6032"/>
                    <a:pt x="19213" y="5792"/>
                  </a:cubicBezTo>
                  <a:cubicBezTo>
                    <a:pt x="19328" y="5554"/>
                    <a:pt x="19295" y="5271"/>
                    <a:pt x="19126" y="5066"/>
                  </a:cubicBezTo>
                  <a:lnTo>
                    <a:pt x="18569" y="4377"/>
                  </a:lnTo>
                  <a:cubicBezTo>
                    <a:pt x="18752" y="4284"/>
                    <a:pt x="18880" y="4112"/>
                    <a:pt x="18922" y="3911"/>
                  </a:cubicBezTo>
                  <a:cubicBezTo>
                    <a:pt x="18963" y="3711"/>
                    <a:pt x="18912" y="3503"/>
                    <a:pt x="18782" y="3344"/>
                  </a:cubicBezTo>
                  <a:lnTo>
                    <a:pt x="18221" y="2655"/>
                  </a:lnTo>
                  <a:cubicBezTo>
                    <a:pt x="18349" y="2585"/>
                    <a:pt x="18452" y="2477"/>
                    <a:pt x="18517" y="2345"/>
                  </a:cubicBezTo>
                  <a:cubicBezTo>
                    <a:pt x="18642" y="2092"/>
                    <a:pt x="18610" y="1787"/>
                    <a:pt x="18435" y="1564"/>
                  </a:cubicBezTo>
                  <a:lnTo>
                    <a:pt x="17416" y="257"/>
                  </a:lnTo>
                  <a:cubicBezTo>
                    <a:pt x="17283" y="95"/>
                    <a:pt x="17083" y="0"/>
                    <a:pt x="16872" y="0"/>
                  </a:cubicBezTo>
                  <a:close/>
                </a:path>
              </a:pathLst>
            </a:custGeom>
            <a:solidFill>
              <a:schemeClr val="l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 name="Google Shape;510;p68"/>
          <p:cNvSpPr txBox="1">
            <a:spLocks noGrp="1"/>
          </p:cNvSpPr>
          <p:nvPr>
            <p:ph type="title"/>
          </p:nvPr>
        </p:nvSpPr>
        <p:spPr>
          <a:xfrm>
            <a:off x="713225" y="585050"/>
            <a:ext cx="7717500" cy="47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DIVIDE YOUR CONTENT</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11"/>
        <p:cNvGrpSpPr/>
        <p:nvPr/>
      </p:nvGrpSpPr>
      <p:grpSpPr>
        <a:xfrm>
          <a:off x="0" y="0"/>
          <a:ext cx="0" cy="0"/>
          <a:chOff x="0" y="0"/>
          <a:chExt cx="0" cy="0"/>
        </a:xfrm>
      </p:grpSpPr>
      <p:sp>
        <p:nvSpPr>
          <p:cNvPr id="1212" name="Google Shape;1212;p98"/>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EXPORTS</a:t>
            </a:r>
            <a:endParaRPr dirty="0"/>
          </a:p>
        </p:txBody>
      </p:sp>
      <p:grpSp>
        <p:nvGrpSpPr>
          <p:cNvPr id="1213" name="Google Shape;1213;p98"/>
          <p:cNvGrpSpPr/>
          <p:nvPr/>
        </p:nvGrpSpPr>
        <p:grpSpPr>
          <a:xfrm>
            <a:off x="2926402" y="1995758"/>
            <a:ext cx="3291009" cy="1739932"/>
            <a:chOff x="233350" y="949250"/>
            <a:chExt cx="7137300" cy="3802300"/>
          </a:xfrm>
        </p:grpSpPr>
        <p:sp>
          <p:nvSpPr>
            <p:cNvPr id="1214" name="Google Shape;1214;p9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9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9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9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9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9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9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9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9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9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9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9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9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9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9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9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9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9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9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9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9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9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9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9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9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9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9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9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9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9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9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9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9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9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9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9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9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9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9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9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9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9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9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9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9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9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9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9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9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9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9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 name="Google Shape;1265;p98"/>
          <p:cNvSpPr/>
          <p:nvPr/>
        </p:nvSpPr>
        <p:spPr>
          <a:xfrm>
            <a:off x="2667375" y="3182975"/>
            <a:ext cx="204900" cy="204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6" name="Google Shape;1266;p98"/>
          <p:cNvCxnSpPr/>
          <p:nvPr/>
        </p:nvCxnSpPr>
        <p:spPr>
          <a:xfrm>
            <a:off x="2872275" y="3285425"/>
            <a:ext cx="927300" cy="0"/>
          </a:xfrm>
          <a:prstGeom prst="straightConnector1">
            <a:avLst/>
          </a:prstGeom>
          <a:noFill/>
          <a:ln w="38100" cap="flat" cmpd="sng">
            <a:solidFill>
              <a:schemeClr val="dk2"/>
            </a:solidFill>
            <a:prstDash val="solid"/>
            <a:round/>
            <a:headEnd type="none" w="med" len="med"/>
            <a:tailEnd type="none" w="med" len="med"/>
          </a:ln>
        </p:spPr>
      </p:cxnSp>
      <p:sp>
        <p:nvSpPr>
          <p:cNvPr id="1267" name="Google Shape;1267;p98"/>
          <p:cNvSpPr/>
          <p:nvPr/>
        </p:nvSpPr>
        <p:spPr>
          <a:xfrm>
            <a:off x="2667375" y="1771400"/>
            <a:ext cx="204900" cy="204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8" name="Google Shape;1268;p98"/>
          <p:cNvCxnSpPr/>
          <p:nvPr/>
        </p:nvCxnSpPr>
        <p:spPr>
          <a:xfrm>
            <a:off x="2872275" y="1873850"/>
            <a:ext cx="534000" cy="0"/>
          </a:xfrm>
          <a:prstGeom prst="straightConnector1">
            <a:avLst/>
          </a:prstGeom>
          <a:noFill/>
          <a:ln w="38100" cap="flat" cmpd="sng">
            <a:solidFill>
              <a:schemeClr val="accent3"/>
            </a:solidFill>
            <a:prstDash val="solid"/>
            <a:round/>
            <a:headEnd type="none" w="med" len="med"/>
            <a:tailEnd type="none" w="med" len="med"/>
          </a:ln>
        </p:spPr>
      </p:cxnSp>
      <p:cxnSp>
        <p:nvCxnSpPr>
          <p:cNvPr id="1269" name="Google Shape;1269;p98"/>
          <p:cNvCxnSpPr/>
          <p:nvPr/>
        </p:nvCxnSpPr>
        <p:spPr>
          <a:xfrm>
            <a:off x="3389300" y="1873850"/>
            <a:ext cx="0" cy="361800"/>
          </a:xfrm>
          <a:prstGeom prst="straightConnector1">
            <a:avLst/>
          </a:prstGeom>
          <a:noFill/>
          <a:ln w="38100" cap="flat" cmpd="sng">
            <a:solidFill>
              <a:schemeClr val="accent3"/>
            </a:solidFill>
            <a:prstDash val="solid"/>
            <a:round/>
            <a:headEnd type="none" w="med" len="med"/>
            <a:tailEnd type="none" w="med" len="med"/>
          </a:ln>
        </p:spPr>
      </p:cxnSp>
      <p:sp>
        <p:nvSpPr>
          <p:cNvPr id="1270" name="Google Shape;1270;p98"/>
          <p:cNvSpPr/>
          <p:nvPr/>
        </p:nvSpPr>
        <p:spPr>
          <a:xfrm>
            <a:off x="6265600" y="1771400"/>
            <a:ext cx="204900" cy="204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98"/>
          <p:cNvSpPr/>
          <p:nvPr/>
        </p:nvSpPr>
        <p:spPr>
          <a:xfrm>
            <a:off x="6265600" y="3182975"/>
            <a:ext cx="204900" cy="204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2" name="Google Shape;1272;p98"/>
          <p:cNvCxnSpPr/>
          <p:nvPr/>
        </p:nvCxnSpPr>
        <p:spPr>
          <a:xfrm>
            <a:off x="5776175" y="3285425"/>
            <a:ext cx="489600" cy="0"/>
          </a:xfrm>
          <a:prstGeom prst="straightConnector1">
            <a:avLst/>
          </a:prstGeom>
          <a:noFill/>
          <a:ln w="38100" cap="flat" cmpd="sng">
            <a:solidFill>
              <a:schemeClr val="accent2"/>
            </a:solidFill>
            <a:prstDash val="solid"/>
            <a:round/>
            <a:headEnd type="none" w="med" len="med"/>
            <a:tailEnd type="none" w="med" len="med"/>
          </a:ln>
        </p:spPr>
      </p:cxnSp>
      <p:sp>
        <p:nvSpPr>
          <p:cNvPr id="1273" name="Google Shape;1273;p98"/>
          <p:cNvSpPr txBox="1"/>
          <p:nvPr/>
        </p:nvSpPr>
        <p:spPr>
          <a:xfrm>
            <a:off x="713225" y="2022072"/>
            <a:ext cx="1826100" cy="6078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accent4"/>
                </a:solidFill>
                <a:latin typeface="Fira Sans"/>
                <a:ea typeface="Fira Sans"/>
                <a:cs typeface="Fira Sans"/>
                <a:sym typeface="Fira Sans"/>
              </a:rPr>
              <a:t>It’s the biggest planet of them all</a:t>
            </a:r>
            <a:endParaRPr>
              <a:solidFill>
                <a:schemeClr val="accent4"/>
              </a:solidFill>
              <a:latin typeface="Fira Sans"/>
              <a:ea typeface="Fira Sans"/>
              <a:cs typeface="Fira Sans"/>
              <a:sym typeface="Fira Sans"/>
            </a:endParaRPr>
          </a:p>
        </p:txBody>
      </p:sp>
      <p:sp>
        <p:nvSpPr>
          <p:cNvPr id="1274" name="Google Shape;1274;p98"/>
          <p:cNvSpPr txBox="1"/>
          <p:nvPr/>
        </p:nvSpPr>
        <p:spPr>
          <a:xfrm>
            <a:off x="713233" y="1651500"/>
            <a:ext cx="1826100" cy="3705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p>
            <a:pPr marL="0" lvl="0" indent="0" algn="r" rtl="0">
              <a:spcBef>
                <a:spcPts val="0"/>
              </a:spcBef>
              <a:spcAft>
                <a:spcPts val="0"/>
              </a:spcAft>
              <a:buNone/>
            </a:pPr>
            <a:r>
              <a:rPr lang="en" sz="1600" b="1">
                <a:solidFill>
                  <a:schemeClr val="accent3"/>
                </a:solidFill>
                <a:latin typeface="Fira Sans"/>
                <a:ea typeface="Fira Sans"/>
                <a:cs typeface="Fira Sans"/>
                <a:sym typeface="Fira Sans"/>
              </a:rPr>
              <a:t>JUPITER</a:t>
            </a:r>
            <a:endParaRPr sz="1600" b="1">
              <a:solidFill>
                <a:schemeClr val="accent3"/>
              </a:solidFill>
              <a:latin typeface="Fira Sans"/>
              <a:ea typeface="Fira Sans"/>
              <a:cs typeface="Fira Sans"/>
              <a:sym typeface="Fira Sans"/>
            </a:endParaRPr>
          </a:p>
        </p:txBody>
      </p:sp>
      <p:sp>
        <p:nvSpPr>
          <p:cNvPr id="1275" name="Google Shape;1275;p98"/>
          <p:cNvSpPr txBox="1"/>
          <p:nvPr/>
        </p:nvSpPr>
        <p:spPr>
          <a:xfrm>
            <a:off x="713225" y="3433650"/>
            <a:ext cx="1826100" cy="6078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accent4"/>
                </a:solidFill>
                <a:latin typeface="Fira Sans"/>
                <a:ea typeface="Fira Sans"/>
                <a:cs typeface="Fira Sans"/>
                <a:sym typeface="Fira Sans"/>
              </a:rPr>
              <a:t>It has a beautiful name, but it’s hot</a:t>
            </a:r>
            <a:endParaRPr>
              <a:solidFill>
                <a:schemeClr val="accent4"/>
              </a:solidFill>
              <a:latin typeface="Fira Sans"/>
              <a:ea typeface="Fira Sans"/>
              <a:cs typeface="Fira Sans"/>
              <a:sym typeface="Fira Sans"/>
            </a:endParaRPr>
          </a:p>
        </p:txBody>
      </p:sp>
      <p:sp>
        <p:nvSpPr>
          <p:cNvPr id="1276" name="Google Shape;1276;p98"/>
          <p:cNvSpPr txBox="1"/>
          <p:nvPr/>
        </p:nvSpPr>
        <p:spPr>
          <a:xfrm>
            <a:off x="713233" y="3063078"/>
            <a:ext cx="1826100" cy="3705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p>
            <a:pPr marL="0" lvl="0" indent="0" algn="r" rtl="0">
              <a:spcBef>
                <a:spcPts val="0"/>
              </a:spcBef>
              <a:spcAft>
                <a:spcPts val="0"/>
              </a:spcAft>
              <a:buNone/>
            </a:pPr>
            <a:r>
              <a:rPr lang="en" sz="1600" b="1">
                <a:solidFill>
                  <a:schemeClr val="dk2"/>
                </a:solidFill>
                <a:latin typeface="Fira Sans"/>
                <a:ea typeface="Fira Sans"/>
                <a:cs typeface="Fira Sans"/>
                <a:sym typeface="Fira Sans"/>
              </a:rPr>
              <a:t>VENUS</a:t>
            </a:r>
            <a:endParaRPr sz="1600" b="1">
              <a:solidFill>
                <a:schemeClr val="dk2"/>
              </a:solidFill>
              <a:latin typeface="Fira Sans"/>
              <a:ea typeface="Fira Sans"/>
              <a:cs typeface="Fira Sans"/>
              <a:sym typeface="Fira Sans"/>
            </a:endParaRPr>
          </a:p>
        </p:txBody>
      </p:sp>
      <p:sp>
        <p:nvSpPr>
          <p:cNvPr id="1277" name="Google Shape;1277;p98"/>
          <p:cNvSpPr txBox="1"/>
          <p:nvPr/>
        </p:nvSpPr>
        <p:spPr>
          <a:xfrm>
            <a:off x="6604675" y="2022072"/>
            <a:ext cx="1826100" cy="6078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latin typeface="Fira Sans"/>
                <a:ea typeface="Fira Sans"/>
                <a:cs typeface="Fira Sans"/>
                <a:sym typeface="Fira Sans"/>
              </a:rPr>
              <a:t>Despite being red, Mars is a cold place</a:t>
            </a:r>
            <a:endParaRPr>
              <a:solidFill>
                <a:schemeClr val="accent4"/>
              </a:solidFill>
              <a:latin typeface="Fira Sans"/>
              <a:ea typeface="Fira Sans"/>
              <a:cs typeface="Fira Sans"/>
              <a:sym typeface="Fira Sans"/>
            </a:endParaRPr>
          </a:p>
        </p:txBody>
      </p:sp>
      <p:sp>
        <p:nvSpPr>
          <p:cNvPr id="1278" name="Google Shape;1278;p98"/>
          <p:cNvSpPr txBox="1"/>
          <p:nvPr/>
        </p:nvSpPr>
        <p:spPr>
          <a:xfrm>
            <a:off x="6604683" y="1651500"/>
            <a:ext cx="1826100" cy="3705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chemeClr val="accent4"/>
                </a:solidFill>
                <a:latin typeface="Fira Sans"/>
                <a:ea typeface="Fira Sans"/>
                <a:cs typeface="Fira Sans"/>
                <a:sym typeface="Fira Sans"/>
              </a:rPr>
              <a:t>MARS</a:t>
            </a:r>
            <a:endParaRPr sz="1600" b="1">
              <a:solidFill>
                <a:schemeClr val="accent4"/>
              </a:solidFill>
              <a:latin typeface="Fira Sans"/>
              <a:ea typeface="Fira Sans"/>
              <a:cs typeface="Fira Sans"/>
              <a:sym typeface="Fira Sans"/>
            </a:endParaRPr>
          </a:p>
        </p:txBody>
      </p:sp>
      <p:sp>
        <p:nvSpPr>
          <p:cNvPr id="1279" name="Google Shape;1279;p98"/>
          <p:cNvSpPr txBox="1"/>
          <p:nvPr/>
        </p:nvSpPr>
        <p:spPr>
          <a:xfrm>
            <a:off x="6604675" y="3433650"/>
            <a:ext cx="1826100" cy="6078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latin typeface="Fira Sans"/>
                <a:ea typeface="Fira Sans"/>
                <a:cs typeface="Fira Sans"/>
                <a:sym typeface="Fira Sans"/>
              </a:rPr>
              <a:t>It’s the closest planet to the Sun</a:t>
            </a:r>
            <a:endParaRPr>
              <a:solidFill>
                <a:schemeClr val="accent4"/>
              </a:solidFill>
              <a:latin typeface="Fira Sans"/>
              <a:ea typeface="Fira Sans"/>
              <a:cs typeface="Fira Sans"/>
              <a:sym typeface="Fira Sans"/>
            </a:endParaRPr>
          </a:p>
        </p:txBody>
      </p:sp>
      <p:sp>
        <p:nvSpPr>
          <p:cNvPr id="1280" name="Google Shape;1280;p98"/>
          <p:cNvSpPr txBox="1"/>
          <p:nvPr/>
        </p:nvSpPr>
        <p:spPr>
          <a:xfrm>
            <a:off x="6604683" y="3063078"/>
            <a:ext cx="1826100" cy="3705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chemeClr val="accent2"/>
                </a:solidFill>
                <a:latin typeface="Fira Sans"/>
                <a:ea typeface="Fira Sans"/>
                <a:cs typeface="Fira Sans"/>
                <a:sym typeface="Fira Sans"/>
              </a:rPr>
              <a:t>MERCURY</a:t>
            </a:r>
            <a:endParaRPr sz="1600" b="1">
              <a:solidFill>
                <a:schemeClr val="accent2"/>
              </a:solidFill>
              <a:latin typeface="Fira Sans"/>
              <a:ea typeface="Fira Sans"/>
              <a:cs typeface="Fira Sans"/>
              <a:sym typeface="Fira Sans"/>
            </a:endParaRPr>
          </a:p>
        </p:txBody>
      </p:sp>
      <p:cxnSp>
        <p:nvCxnSpPr>
          <p:cNvPr id="1281" name="Google Shape;1281;p98"/>
          <p:cNvCxnSpPr>
            <a:stCxn id="1270" idx="2"/>
          </p:cNvCxnSpPr>
          <p:nvPr/>
        </p:nvCxnSpPr>
        <p:spPr>
          <a:xfrm flipH="1">
            <a:off x="4344100" y="1873850"/>
            <a:ext cx="1921500" cy="635100"/>
          </a:xfrm>
          <a:prstGeom prst="bentConnector3">
            <a:avLst>
              <a:gd name="adj1" fmla="val 100379"/>
            </a:avLst>
          </a:prstGeom>
          <a:noFill/>
          <a:ln w="38100" cap="flat" cmpd="sng">
            <a:solidFill>
              <a:schemeClr val="accent1"/>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76"/>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EXPORTS IF CAN GET %’S</a:t>
            </a:r>
            <a:endParaRPr dirty="0"/>
          </a:p>
        </p:txBody>
      </p:sp>
      <p:pic>
        <p:nvPicPr>
          <p:cNvPr id="667" name="Google Shape;667;p76" title="Chart">
            <a:hlinkClick r:id="rId3"/>
          </p:cNvPr>
          <p:cNvPicPr preferRelativeResize="0"/>
          <p:nvPr/>
        </p:nvPicPr>
        <p:blipFill rotWithShape="1">
          <a:blip r:embed="rId4">
            <a:alphaModFix/>
          </a:blip>
          <a:srcRect l="20390" t="2552" r="20384" b="2552"/>
          <a:stretch/>
        </p:blipFill>
        <p:spPr>
          <a:xfrm>
            <a:off x="4295622" y="1478925"/>
            <a:ext cx="3149502" cy="3120500"/>
          </a:xfrm>
          <a:prstGeom prst="rect">
            <a:avLst/>
          </a:prstGeom>
          <a:noFill/>
          <a:ln>
            <a:noFill/>
          </a:ln>
        </p:spPr>
      </p:pic>
      <p:sp>
        <p:nvSpPr>
          <p:cNvPr id="668" name="Google Shape;668;p76"/>
          <p:cNvSpPr txBox="1"/>
          <p:nvPr/>
        </p:nvSpPr>
        <p:spPr>
          <a:xfrm>
            <a:off x="1614575" y="3851800"/>
            <a:ext cx="2681400" cy="8124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solidFill>
                  <a:schemeClr val="accent4"/>
                </a:solidFill>
                <a:latin typeface="Fira Sans"/>
                <a:ea typeface="Fira Sans"/>
                <a:cs typeface="Fira Sans"/>
                <a:sym typeface="Fira Sans"/>
              </a:rPr>
              <a:t>To modify this graph, click on it, follow the link, change the data and paste the resulting graph here</a:t>
            </a:r>
            <a:endParaRPr sz="1200" dirty="0">
              <a:solidFill>
                <a:schemeClr val="accent4"/>
              </a:solidFill>
              <a:latin typeface="Fira Sans"/>
              <a:ea typeface="Fira Sans"/>
              <a:cs typeface="Fira Sans"/>
              <a:sym typeface="Fira Sans"/>
            </a:endParaRPr>
          </a:p>
        </p:txBody>
      </p:sp>
      <p:sp>
        <p:nvSpPr>
          <p:cNvPr id="669" name="Google Shape;669;p76"/>
          <p:cNvSpPr txBox="1"/>
          <p:nvPr/>
        </p:nvSpPr>
        <p:spPr>
          <a:xfrm>
            <a:off x="1614575" y="1516000"/>
            <a:ext cx="1014300" cy="3297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4"/>
                </a:solidFill>
                <a:latin typeface="Fira Sans"/>
                <a:ea typeface="Fira Sans"/>
                <a:cs typeface="Fira Sans"/>
                <a:sym typeface="Fira Sans"/>
              </a:rPr>
              <a:t>NORTH</a:t>
            </a:r>
            <a:endParaRPr sz="1600" b="1">
              <a:solidFill>
                <a:schemeClr val="accent4"/>
              </a:solidFill>
              <a:latin typeface="Fira Sans"/>
              <a:ea typeface="Fira Sans"/>
              <a:cs typeface="Fira Sans"/>
              <a:sym typeface="Fira Sans"/>
            </a:endParaRPr>
          </a:p>
        </p:txBody>
      </p:sp>
      <p:sp>
        <p:nvSpPr>
          <p:cNvPr id="670" name="Google Shape;670;p76"/>
          <p:cNvSpPr txBox="1"/>
          <p:nvPr/>
        </p:nvSpPr>
        <p:spPr>
          <a:xfrm>
            <a:off x="1614575" y="2242050"/>
            <a:ext cx="1014300" cy="3297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4"/>
                </a:solidFill>
                <a:latin typeface="Fira Sans"/>
                <a:ea typeface="Fira Sans"/>
                <a:cs typeface="Fira Sans"/>
                <a:sym typeface="Fira Sans"/>
              </a:rPr>
              <a:t>EAST</a:t>
            </a:r>
            <a:endParaRPr sz="1600" b="1">
              <a:solidFill>
                <a:schemeClr val="accent4"/>
              </a:solidFill>
              <a:latin typeface="Fira Sans"/>
              <a:ea typeface="Fira Sans"/>
              <a:cs typeface="Fira Sans"/>
              <a:sym typeface="Fira Sans"/>
            </a:endParaRPr>
          </a:p>
        </p:txBody>
      </p:sp>
      <p:sp>
        <p:nvSpPr>
          <p:cNvPr id="671" name="Google Shape;671;p76"/>
          <p:cNvSpPr txBox="1"/>
          <p:nvPr/>
        </p:nvSpPr>
        <p:spPr>
          <a:xfrm>
            <a:off x="1614575" y="2968100"/>
            <a:ext cx="1014300" cy="3297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4"/>
                </a:solidFill>
                <a:latin typeface="Fira Sans"/>
                <a:ea typeface="Fira Sans"/>
                <a:cs typeface="Fira Sans"/>
                <a:sym typeface="Fira Sans"/>
              </a:rPr>
              <a:t>SOUTH</a:t>
            </a:r>
            <a:endParaRPr sz="1600" b="1">
              <a:solidFill>
                <a:schemeClr val="accent4"/>
              </a:solidFill>
              <a:latin typeface="Fira Sans"/>
              <a:ea typeface="Fira Sans"/>
              <a:cs typeface="Fira Sans"/>
              <a:sym typeface="Fira Sans"/>
            </a:endParaRPr>
          </a:p>
        </p:txBody>
      </p:sp>
      <p:grpSp>
        <p:nvGrpSpPr>
          <p:cNvPr id="672" name="Google Shape;672;p76"/>
          <p:cNvGrpSpPr/>
          <p:nvPr/>
        </p:nvGrpSpPr>
        <p:grpSpPr>
          <a:xfrm>
            <a:off x="2737200" y="1578400"/>
            <a:ext cx="377575" cy="204900"/>
            <a:chOff x="2737200" y="1578400"/>
            <a:chExt cx="377575" cy="204900"/>
          </a:xfrm>
        </p:grpSpPr>
        <p:sp>
          <p:nvSpPr>
            <p:cNvPr id="673" name="Google Shape;673;p76"/>
            <p:cNvSpPr/>
            <p:nvPr/>
          </p:nvSpPr>
          <p:spPr>
            <a:xfrm>
              <a:off x="2909875" y="1578400"/>
              <a:ext cx="204900" cy="204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 name="Google Shape;674;p76"/>
            <p:cNvCxnSpPr/>
            <p:nvPr/>
          </p:nvCxnSpPr>
          <p:spPr>
            <a:xfrm>
              <a:off x="2737200" y="1680850"/>
              <a:ext cx="207600" cy="0"/>
            </a:xfrm>
            <a:prstGeom prst="straightConnector1">
              <a:avLst/>
            </a:prstGeom>
            <a:noFill/>
            <a:ln w="38100" cap="flat" cmpd="sng">
              <a:solidFill>
                <a:schemeClr val="accent4"/>
              </a:solidFill>
              <a:prstDash val="solid"/>
              <a:round/>
              <a:headEnd type="none" w="med" len="med"/>
              <a:tailEnd type="none" w="med" len="med"/>
            </a:ln>
          </p:spPr>
        </p:cxnSp>
      </p:grpSp>
      <p:grpSp>
        <p:nvGrpSpPr>
          <p:cNvPr id="675" name="Google Shape;675;p76"/>
          <p:cNvGrpSpPr/>
          <p:nvPr/>
        </p:nvGrpSpPr>
        <p:grpSpPr>
          <a:xfrm>
            <a:off x="2737200" y="2302650"/>
            <a:ext cx="377575" cy="204900"/>
            <a:chOff x="2737200" y="2302650"/>
            <a:chExt cx="377575" cy="204900"/>
          </a:xfrm>
        </p:grpSpPr>
        <p:sp>
          <p:nvSpPr>
            <p:cNvPr id="676" name="Google Shape;676;p76"/>
            <p:cNvSpPr/>
            <p:nvPr/>
          </p:nvSpPr>
          <p:spPr>
            <a:xfrm>
              <a:off x="2909875" y="2302650"/>
              <a:ext cx="204900" cy="204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7" name="Google Shape;677;p76"/>
            <p:cNvCxnSpPr/>
            <p:nvPr/>
          </p:nvCxnSpPr>
          <p:spPr>
            <a:xfrm>
              <a:off x="2737200" y="2406900"/>
              <a:ext cx="207600" cy="0"/>
            </a:xfrm>
            <a:prstGeom prst="straightConnector1">
              <a:avLst/>
            </a:prstGeom>
            <a:noFill/>
            <a:ln w="38100" cap="flat" cmpd="sng">
              <a:solidFill>
                <a:schemeClr val="dk2"/>
              </a:solidFill>
              <a:prstDash val="solid"/>
              <a:round/>
              <a:headEnd type="none" w="med" len="med"/>
              <a:tailEnd type="none" w="med" len="med"/>
            </a:ln>
          </p:spPr>
        </p:cxnSp>
      </p:grpSp>
      <p:grpSp>
        <p:nvGrpSpPr>
          <p:cNvPr id="678" name="Google Shape;678;p76"/>
          <p:cNvGrpSpPr/>
          <p:nvPr/>
        </p:nvGrpSpPr>
        <p:grpSpPr>
          <a:xfrm>
            <a:off x="2737200" y="3026900"/>
            <a:ext cx="377575" cy="204900"/>
            <a:chOff x="2737200" y="3026900"/>
            <a:chExt cx="377575" cy="204900"/>
          </a:xfrm>
        </p:grpSpPr>
        <p:sp>
          <p:nvSpPr>
            <p:cNvPr id="679" name="Google Shape;679;p76"/>
            <p:cNvSpPr/>
            <p:nvPr/>
          </p:nvSpPr>
          <p:spPr>
            <a:xfrm>
              <a:off x="2909875" y="3026900"/>
              <a:ext cx="204900" cy="204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0" name="Google Shape;680;p76"/>
            <p:cNvCxnSpPr/>
            <p:nvPr/>
          </p:nvCxnSpPr>
          <p:spPr>
            <a:xfrm>
              <a:off x="2737200" y="3129350"/>
              <a:ext cx="207600" cy="0"/>
            </a:xfrm>
            <a:prstGeom prst="straightConnector1">
              <a:avLst/>
            </a:prstGeom>
            <a:noFill/>
            <a:ln w="38100" cap="flat" cmpd="sng">
              <a:solidFill>
                <a:schemeClr val="accent3"/>
              </a:solidFill>
              <a:prstDash val="solid"/>
              <a:round/>
              <a:headEnd type="none" w="med" len="med"/>
              <a:tailEnd type="none" w="med" len="med"/>
            </a:ln>
          </p:spPr>
        </p:cxnSp>
      </p:grpSp>
      <p:sp>
        <p:nvSpPr>
          <p:cNvPr id="681" name="Google Shape;681;p76"/>
          <p:cNvSpPr txBox="1"/>
          <p:nvPr/>
        </p:nvSpPr>
        <p:spPr>
          <a:xfrm>
            <a:off x="1614575" y="2605075"/>
            <a:ext cx="1014300" cy="3297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4"/>
                </a:solidFill>
                <a:latin typeface="Fira Sans"/>
                <a:ea typeface="Fira Sans"/>
                <a:cs typeface="Fira Sans"/>
                <a:sym typeface="Fira Sans"/>
              </a:rPr>
              <a:t>WEST</a:t>
            </a:r>
            <a:endParaRPr sz="1600" b="1">
              <a:solidFill>
                <a:schemeClr val="accent4"/>
              </a:solidFill>
              <a:latin typeface="Fira Sans"/>
              <a:ea typeface="Fira Sans"/>
              <a:cs typeface="Fira Sans"/>
              <a:sym typeface="Fira Sans"/>
            </a:endParaRPr>
          </a:p>
        </p:txBody>
      </p:sp>
      <p:grpSp>
        <p:nvGrpSpPr>
          <p:cNvPr id="682" name="Google Shape;682;p76"/>
          <p:cNvGrpSpPr/>
          <p:nvPr/>
        </p:nvGrpSpPr>
        <p:grpSpPr>
          <a:xfrm>
            <a:off x="2737200" y="2664775"/>
            <a:ext cx="377575" cy="204900"/>
            <a:chOff x="2737200" y="2663875"/>
            <a:chExt cx="377575" cy="204900"/>
          </a:xfrm>
        </p:grpSpPr>
        <p:sp>
          <p:nvSpPr>
            <p:cNvPr id="683" name="Google Shape;683;p76"/>
            <p:cNvSpPr/>
            <p:nvPr/>
          </p:nvSpPr>
          <p:spPr>
            <a:xfrm>
              <a:off x="2909875" y="2663875"/>
              <a:ext cx="204900" cy="204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4" name="Google Shape;684;p76"/>
            <p:cNvCxnSpPr/>
            <p:nvPr/>
          </p:nvCxnSpPr>
          <p:spPr>
            <a:xfrm>
              <a:off x="2737200" y="2766325"/>
              <a:ext cx="207600" cy="0"/>
            </a:xfrm>
            <a:prstGeom prst="straightConnector1">
              <a:avLst/>
            </a:prstGeom>
            <a:noFill/>
            <a:ln w="38100" cap="flat" cmpd="sng">
              <a:solidFill>
                <a:schemeClr val="accent5"/>
              </a:solidFill>
              <a:prstDash val="solid"/>
              <a:round/>
              <a:headEnd type="none" w="med" len="med"/>
              <a:tailEnd type="none" w="med" len="med"/>
            </a:ln>
          </p:spPr>
        </p:cxnSp>
      </p:grpSp>
      <p:sp>
        <p:nvSpPr>
          <p:cNvPr id="685" name="Google Shape;685;p76"/>
          <p:cNvSpPr txBox="1"/>
          <p:nvPr/>
        </p:nvSpPr>
        <p:spPr>
          <a:xfrm>
            <a:off x="1614575" y="1879025"/>
            <a:ext cx="1014300" cy="3297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accent4"/>
                </a:solidFill>
                <a:latin typeface="Fira Sans"/>
                <a:ea typeface="Fira Sans"/>
                <a:cs typeface="Fira Sans"/>
                <a:sym typeface="Fira Sans"/>
              </a:rPr>
              <a:t>CENTER</a:t>
            </a:r>
            <a:endParaRPr sz="1600" b="1">
              <a:solidFill>
                <a:schemeClr val="accent4"/>
              </a:solidFill>
              <a:latin typeface="Fira Sans"/>
              <a:ea typeface="Fira Sans"/>
              <a:cs typeface="Fira Sans"/>
              <a:sym typeface="Fira Sans"/>
            </a:endParaRPr>
          </a:p>
        </p:txBody>
      </p:sp>
      <p:grpSp>
        <p:nvGrpSpPr>
          <p:cNvPr id="686" name="Google Shape;686;p76"/>
          <p:cNvGrpSpPr/>
          <p:nvPr/>
        </p:nvGrpSpPr>
        <p:grpSpPr>
          <a:xfrm>
            <a:off x="2737200" y="1940525"/>
            <a:ext cx="377575" cy="204900"/>
            <a:chOff x="2737200" y="1968125"/>
            <a:chExt cx="377575" cy="204900"/>
          </a:xfrm>
        </p:grpSpPr>
        <p:sp>
          <p:nvSpPr>
            <p:cNvPr id="687" name="Google Shape;687;p76"/>
            <p:cNvSpPr/>
            <p:nvPr/>
          </p:nvSpPr>
          <p:spPr>
            <a:xfrm>
              <a:off x="2909875" y="1968125"/>
              <a:ext cx="204900" cy="204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8" name="Google Shape;688;p76"/>
            <p:cNvCxnSpPr/>
            <p:nvPr/>
          </p:nvCxnSpPr>
          <p:spPr>
            <a:xfrm>
              <a:off x="2737200" y="2070575"/>
              <a:ext cx="207600" cy="0"/>
            </a:xfrm>
            <a:prstGeom prst="straightConnector1">
              <a:avLst/>
            </a:prstGeom>
            <a:noFill/>
            <a:ln w="38100" cap="flat" cmpd="sng">
              <a:solidFill>
                <a:schemeClr val="accent2"/>
              </a:solidFill>
              <a:prstDash val="solid"/>
              <a:round/>
              <a:headEnd type="none" w="med" len="med"/>
              <a:tailEnd type="none" w="med" len="med"/>
            </a:ln>
          </p:spPr>
        </p:cxnSp>
      </p:grpSp>
      <p:sp>
        <p:nvSpPr>
          <p:cNvPr id="689" name="Google Shape;689;p76"/>
          <p:cNvSpPr txBox="1"/>
          <p:nvPr/>
        </p:nvSpPr>
        <p:spPr>
          <a:xfrm>
            <a:off x="5881501" y="1856456"/>
            <a:ext cx="1048500" cy="4617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lt1"/>
                </a:solidFill>
                <a:latin typeface="Fira Sans"/>
                <a:ea typeface="Fira Sans"/>
                <a:cs typeface="Fira Sans"/>
                <a:sym typeface="Fira Sans"/>
              </a:rPr>
              <a:t>15%</a:t>
            </a:r>
            <a:endParaRPr b="1" dirty="0">
              <a:solidFill>
                <a:schemeClr val="lt1"/>
              </a:solidFill>
              <a:latin typeface="Fira Sans"/>
              <a:ea typeface="Fira Sans"/>
              <a:cs typeface="Fira Sans"/>
              <a:sym typeface="Fira Sans"/>
            </a:endParaRPr>
          </a:p>
        </p:txBody>
      </p:sp>
      <p:sp>
        <p:nvSpPr>
          <p:cNvPr id="690" name="Google Shape;690;p76"/>
          <p:cNvSpPr txBox="1"/>
          <p:nvPr/>
        </p:nvSpPr>
        <p:spPr>
          <a:xfrm>
            <a:off x="6396686" y="3023578"/>
            <a:ext cx="1048500" cy="4617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Fira Sans"/>
                <a:ea typeface="Fira Sans"/>
                <a:cs typeface="Fira Sans"/>
                <a:sym typeface="Fira Sans"/>
              </a:rPr>
              <a:t>30%</a:t>
            </a:r>
            <a:endParaRPr b="1">
              <a:solidFill>
                <a:schemeClr val="lt1"/>
              </a:solidFill>
              <a:latin typeface="Fira Sans"/>
              <a:ea typeface="Fira Sans"/>
              <a:cs typeface="Fira Sans"/>
              <a:sym typeface="Fira Sans"/>
            </a:endParaRPr>
          </a:p>
        </p:txBody>
      </p:sp>
      <p:sp>
        <p:nvSpPr>
          <p:cNvPr id="691" name="Google Shape;691;p76"/>
          <p:cNvSpPr txBox="1"/>
          <p:nvPr/>
        </p:nvSpPr>
        <p:spPr>
          <a:xfrm>
            <a:off x="4887584" y="3805085"/>
            <a:ext cx="1048500" cy="4617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Fira Sans"/>
                <a:ea typeface="Fira Sans"/>
                <a:cs typeface="Fira Sans"/>
                <a:sym typeface="Fira Sans"/>
              </a:rPr>
              <a:t>25%</a:t>
            </a:r>
            <a:endParaRPr b="1">
              <a:solidFill>
                <a:schemeClr val="lt1"/>
              </a:solidFill>
              <a:latin typeface="Fira Sans"/>
              <a:ea typeface="Fira Sans"/>
              <a:cs typeface="Fira Sans"/>
              <a:sym typeface="Fira Sans"/>
            </a:endParaRPr>
          </a:p>
        </p:txBody>
      </p:sp>
      <p:sp>
        <p:nvSpPr>
          <p:cNvPr id="692" name="Google Shape;692;p76"/>
          <p:cNvSpPr txBox="1"/>
          <p:nvPr/>
        </p:nvSpPr>
        <p:spPr>
          <a:xfrm>
            <a:off x="4285200" y="2656883"/>
            <a:ext cx="1048500" cy="4617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lt1"/>
                </a:solidFill>
                <a:latin typeface="Fira Sans"/>
                <a:ea typeface="Fira Sans"/>
                <a:cs typeface="Fira Sans"/>
                <a:sym typeface="Fira Sans"/>
              </a:rPr>
              <a:t>17%</a:t>
            </a:r>
            <a:endParaRPr b="1" dirty="0">
              <a:solidFill>
                <a:schemeClr val="lt1"/>
              </a:solidFill>
              <a:latin typeface="Fira Sans"/>
              <a:ea typeface="Fira Sans"/>
              <a:cs typeface="Fira Sans"/>
              <a:sym typeface="Fira Sans"/>
            </a:endParaRPr>
          </a:p>
        </p:txBody>
      </p:sp>
      <p:sp>
        <p:nvSpPr>
          <p:cNvPr id="693" name="Google Shape;693;p76"/>
          <p:cNvSpPr txBox="1"/>
          <p:nvPr/>
        </p:nvSpPr>
        <p:spPr>
          <a:xfrm>
            <a:off x="4887584" y="1756667"/>
            <a:ext cx="1048500" cy="4617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Fira Sans"/>
                <a:ea typeface="Fira Sans"/>
                <a:cs typeface="Fira Sans"/>
                <a:sym typeface="Fira Sans"/>
              </a:rPr>
              <a:t>13%</a:t>
            </a:r>
            <a:endParaRPr b="1">
              <a:solidFill>
                <a:schemeClr val="lt1"/>
              </a:solidFill>
              <a:latin typeface="Fira Sans"/>
              <a:ea typeface="Fira Sans"/>
              <a:cs typeface="Fira Sans"/>
              <a:sym typeface="Fira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21600000">
                                      <p:cBhvr>
                                        <p:cTn id="6" dur="1000" fill="hold"/>
                                        <p:tgtEl>
                                          <p:spTgt spid="66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87"/>
        <p:cNvGrpSpPr/>
        <p:nvPr/>
      </p:nvGrpSpPr>
      <p:grpSpPr>
        <a:xfrm>
          <a:off x="0" y="0"/>
          <a:ext cx="0" cy="0"/>
          <a:chOff x="0" y="0"/>
          <a:chExt cx="0" cy="0"/>
        </a:xfrm>
      </p:grpSpPr>
      <p:pic>
        <p:nvPicPr>
          <p:cNvPr id="888" name="Google Shape;888;p86"/>
          <p:cNvPicPr preferRelativeResize="0">
            <a:picLocks noGrp="1"/>
          </p:cNvPicPr>
          <p:nvPr>
            <p:ph type="pic" idx="2"/>
          </p:nvPr>
        </p:nvPicPr>
        <p:blipFill rotWithShape="1">
          <a:blip r:embed="rId3">
            <a:alphaModFix/>
          </a:blip>
          <a:srcRect l="17697" t="19535" r="9712" b="19204"/>
          <a:stretch/>
        </p:blipFill>
        <p:spPr>
          <a:xfrm flipH="1">
            <a:off x="4" y="0"/>
            <a:ext cx="9144000" cy="5143500"/>
          </a:xfrm>
          <a:prstGeom prst="rect">
            <a:avLst/>
          </a:prstGeom>
        </p:spPr>
      </p:pic>
      <p:sp>
        <p:nvSpPr>
          <p:cNvPr id="889" name="Google Shape;889;p86"/>
          <p:cNvSpPr txBox="1">
            <a:spLocks noGrp="1"/>
          </p:cNvSpPr>
          <p:nvPr>
            <p:ph type="ctrTitle"/>
          </p:nvPr>
        </p:nvSpPr>
        <p:spPr>
          <a:xfrm>
            <a:off x="601500" y="1523175"/>
            <a:ext cx="5474400" cy="2169600"/>
          </a:xfrm>
          <a:prstGeom prst="rect">
            <a:avLst/>
          </a:prstGeom>
        </p:spPr>
        <p:txBody>
          <a:bodyPr spcFirstLastPara="1" wrap="square" lIns="91425" tIns="91425" rIns="91425" bIns="91425" anchor="ctr" anchorCtr="0">
            <a:noAutofit/>
          </a:bodyPr>
          <a:lstStyle/>
          <a:p>
            <a:pPr lvl="0"/>
            <a:r>
              <a:rPr lang="en-US" sz="1800" b="1" dirty="0"/>
              <a:t>From 2024, the EU will require firms working in deforestation hotspots to certify that their goods have not harmed forests after a cutoff date of 31 December 2020.</a:t>
            </a:r>
            <a:endParaRPr sz="1800" b="1" dirty="0"/>
          </a:p>
        </p:txBody>
      </p:sp>
      <p:grpSp>
        <p:nvGrpSpPr>
          <p:cNvPr id="890" name="Google Shape;890;p86"/>
          <p:cNvGrpSpPr/>
          <p:nvPr/>
        </p:nvGrpSpPr>
        <p:grpSpPr>
          <a:xfrm>
            <a:off x="3276600" y="-19950"/>
            <a:ext cx="0" cy="5183400"/>
            <a:chOff x="3276600" y="-19950"/>
            <a:chExt cx="0" cy="5183400"/>
          </a:xfrm>
        </p:grpSpPr>
        <p:cxnSp>
          <p:nvCxnSpPr>
            <p:cNvPr id="891" name="Google Shape;891;p86"/>
            <p:cNvCxnSpPr/>
            <p:nvPr/>
          </p:nvCxnSpPr>
          <p:spPr>
            <a:xfrm rot="10800000">
              <a:off x="3276600" y="4858650"/>
              <a:ext cx="0" cy="304800"/>
            </a:xfrm>
            <a:prstGeom prst="straightConnector1">
              <a:avLst/>
            </a:prstGeom>
            <a:noFill/>
            <a:ln w="38100" cap="flat" cmpd="sng">
              <a:solidFill>
                <a:schemeClr val="accent6"/>
              </a:solidFill>
              <a:prstDash val="solid"/>
              <a:round/>
              <a:headEnd type="none" w="med" len="med"/>
              <a:tailEnd type="none" w="med" len="med"/>
            </a:ln>
          </p:spPr>
        </p:cxnSp>
        <p:cxnSp>
          <p:nvCxnSpPr>
            <p:cNvPr id="892" name="Google Shape;892;p86"/>
            <p:cNvCxnSpPr/>
            <p:nvPr/>
          </p:nvCxnSpPr>
          <p:spPr>
            <a:xfrm rot="10800000">
              <a:off x="3276600" y="-19950"/>
              <a:ext cx="0" cy="304800"/>
            </a:xfrm>
            <a:prstGeom prst="straightConnector1">
              <a:avLst/>
            </a:prstGeom>
            <a:noFill/>
            <a:ln w="38100" cap="flat" cmpd="sng">
              <a:solidFill>
                <a:schemeClr val="accent6"/>
              </a:solidFill>
              <a:prstDash val="solid"/>
              <a:round/>
              <a:headEnd type="none" w="med" len="med"/>
              <a:tailEnd type="none" w="med" len="med"/>
            </a:ln>
          </p:spPr>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889"/>
                                        </p:tgtEl>
                                        <p:attrNameLst>
                                          <p:attrName>style.visibility</p:attrName>
                                        </p:attrNameLst>
                                      </p:cBhvr>
                                      <p:to>
                                        <p:strVal val="visible"/>
                                      </p:to>
                                    </p:set>
                                    <p:anim calcmode="lin" valueType="num">
                                      <p:cBhvr additive="base">
                                        <p:cTn id="7" dur="1000"/>
                                        <p:tgtEl>
                                          <p:spTgt spid="88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67"/>
        <p:cNvGrpSpPr/>
        <p:nvPr/>
      </p:nvGrpSpPr>
      <p:grpSpPr>
        <a:xfrm>
          <a:off x="0" y="0"/>
          <a:ext cx="0" cy="0"/>
          <a:chOff x="0" y="0"/>
          <a:chExt cx="0" cy="0"/>
        </a:xfrm>
      </p:grpSpPr>
      <p:cxnSp>
        <p:nvCxnSpPr>
          <p:cNvPr id="1368" name="Google Shape;1368;p100"/>
          <p:cNvCxnSpPr>
            <a:stCxn id="1369" idx="6"/>
          </p:cNvCxnSpPr>
          <p:nvPr/>
        </p:nvCxnSpPr>
        <p:spPr>
          <a:xfrm>
            <a:off x="7466513" y="3108466"/>
            <a:ext cx="1743900" cy="0"/>
          </a:xfrm>
          <a:prstGeom prst="straightConnector1">
            <a:avLst/>
          </a:prstGeom>
          <a:noFill/>
          <a:ln w="38100" cap="flat" cmpd="sng">
            <a:solidFill>
              <a:schemeClr val="accent2"/>
            </a:solidFill>
            <a:prstDash val="solid"/>
            <a:round/>
            <a:headEnd type="none" w="med" len="med"/>
            <a:tailEnd type="none" w="med" len="med"/>
          </a:ln>
        </p:spPr>
      </p:cxnSp>
      <p:cxnSp>
        <p:nvCxnSpPr>
          <p:cNvPr id="1370" name="Google Shape;1370;p100"/>
          <p:cNvCxnSpPr>
            <a:stCxn id="1371" idx="6"/>
            <a:endCxn id="1369" idx="2"/>
          </p:cNvCxnSpPr>
          <p:nvPr/>
        </p:nvCxnSpPr>
        <p:spPr>
          <a:xfrm>
            <a:off x="5735600" y="3108466"/>
            <a:ext cx="1127100" cy="0"/>
          </a:xfrm>
          <a:prstGeom prst="straightConnector1">
            <a:avLst/>
          </a:prstGeom>
          <a:noFill/>
          <a:ln w="38100" cap="flat" cmpd="sng">
            <a:solidFill>
              <a:schemeClr val="dk2"/>
            </a:solidFill>
            <a:prstDash val="solid"/>
            <a:round/>
            <a:headEnd type="none" w="med" len="med"/>
            <a:tailEnd type="none" w="med" len="med"/>
          </a:ln>
        </p:spPr>
      </p:cxnSp>
      <p:cxnSp>
        <p:nvCxnSpPr>
          <p:cNvPr id="1372" name="Google Shape;1372;p100"/>
          <p:cNvCxnSpPr>
            <a:stCxn id="1373" idx="6"/>
            <a:endCxn id="1371" idx="2"/>
          </p:cNvCxnSpPr>
          <p:nvPr/>
        </p:nvCxnSpPr>
        <p:spPr>
          <a:xfrm>
            <a:off x="4031875" y="3108466"/>
            <a:ext cx="1099800" cy="0"/>
          </a:xfrm>
          <a:prstGeom prst="straightConnector1">
            <a:avLst/>
          </a:prstGeom>
          <a:noFill/>
          <a:ln w="38100" cap="flat" cmpd="sng">
            <a:solidFill>
              <a:schemeClr val="accent3"/>
            </a:solidFill>
            <a:prstDash val="solid"/>
            <a:round/>
            <a:headEnd type="none" w="med" len="med"/>
            <a:tailEnd type="none" w="med" len="med"/>
          </a:ln>
        </p:spPr>
      </p:cxnSp>
      <p:cxnSp>
        <p:nvCxnSpPr>
          <p:cNvPr id="1374" name="Google Shape;1374;p100"/>
          <p:cNvCxnSpPr>
            <a:endCxn id="1375" idx="2"/>
          </p:cNvCxnSpPr>
          <p:nvPr/>
        </p:nvCxnSpPr>
        <p:spPr>
          <a:xfrm>
            <a:off x="-10350" y="3108466"/>
            <a:ext cx="1687800" cy="0"/>
          </a:xfrm>
          <a:prstGeom prst="straightConnector1">
            <a:avLst/>
          </a:prstGeom>
          <a:noFill/>
          <a:ln w="38100" cap="flat" cmpd="sng">
            <a:solidFill>
              <a:schemeClr val="accent4"/>
            </a:solidFill>
            <a:prstDash val="solid"/>
            <a:round/>
            <a:headEnd type="none" w="med" len="med"/>
            <a:tailEnd type="none" w="med" len="med"/>
          </a:ln>
        </p:spPr>
      </p:cxnSp>
      <p:sp>
        <p:nvSpPr>
          <p:cNvPr id="1375" name="Google Shape;1375;p100"/>
          <p:cNvSpPr/>
          <p:nvPr/>
        </p:nvSpPr>
        <p:spPr>
          <a:xfrm>
            <a:off x="1677450" y="2806516"/>
            <a:ext cx="603900" cy="603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00"/>
          <p:cNvSpPr/>
          <p:nvPr/>
        </p:nvSpPr>
        <p:spPr>
          <a:xfrm>
            <a:off x="3427975" y="2806516"/>
            <a:ext cx="603900" cy="6039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100"/>
          <p:cNvSpPr/>
          <p:nvPr/>
        </p:nvSpPr>
        <p:spPr>
          <a:xfrm>
            <a:off x="5131700" y="2806516"/>
            <a:ext cx="603900" cy="603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00"/>
          <p:cNvSpPr/>
          <p:nvPr/>
        </p:nvSpPr>
        <p:spPr>
          <a:xfrm>
            <a:off x="6862613" y="2806516"/>
            <a:ext cx="603900" cy="603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 name="Google Shape;1376;p100"/>
          <p:cNvGrpSpPr/>
          <p:nvPr/>
        </p:nvGrpSpPr>
        <p:grpSpPr>
          <a:xfrm>
            <a:off x="6978979" y="2923215"/>
            <a:ext cx="371167" cy="370503"/>
            <a:chOff x="3677275" y="2503850"/>
            <a:chExt cx="517450" cy="516525"/>
          </a:xfrm>
        </p:grpSpPr>
        <p:sp>
          <p:nvSpPr>
            <p:cNvPr id="1377" name="Google Shape;1377;p100"/>
            <p:cNvSpPr/>
            <p:nvPr/>
          </p:nvSpPr>
          <p:spPr>
            <a:xfrm>
              <a:off x="3831600" y="2538275"/>
              <a:ext cx="62475" cy="68900"/>
            </a:xfrm>
            <a:custGeom>
              <a:avLst/>
              <a:gdLst/>
              <a:ahLst/>
              <a:cxnLst/>
              <a:rect l="l" t="t" r="r" b="b"/>
              <a:pathLst>
                <a:path w="2499" h="2756" extrusionOk="0">
                  <a:moveTo>
                    <a:pt x="1249" y="690"/>
                  </a:moveTo>
                  <a:cubicBezTo>
                    <a:pt x="1529" y="690"/>
                    <a:pt x="1765" y="1005"/>
                    <a:pt x="1765" y="1378"/>
                  </a:cubicBezTo>
                  <a:cubicBezTo>
                    <a:pt x="1765" y="1751"/>
                    <a:pt x="1529" y="2068"/>
                    <a:pt x="1249" y="2068"/>
                  </a:cubicBezTo>
                  <a:cubicBezTo>
                    <a:pt x="969" y="2068"/>
                    <a:pt x="733" y="1751"/>
                    <a:pt x="733" y="1378"/>
                  </a:cubicBezTo>
                  <a:cubicBezTo>
                    <a:pt x="733" y="1005"/>
                    <a:pt x="969" y="690"/>
                    <a:pt x="1249" y="690"/>
                  </a:cubicBezTo>
                  <a:close/>
                  <a:moveTo>
                    <a:pt x="1249" y="1"/>
                  </a:moveTo>
                  <a:cubicBezTo>
                    <a:pt x="538" y="53"/>
                    <a:pt x="0" y="667"/>
                    <a:pt x="44" y="1378"/>
                  </a:cubicBezTo>
                  <a:cubicBezTo>
                    <a:pt x="0" y="2091"/>
                    <a:pt x="538" y="2704"/>
                    <a:pt x="1249" y="2755"/>
                  </a:cubicBezTo>
                  <a:cubicBezTo>
                    <a:pt x="1960" y="2704"/>
                    <a:pt x="2498" y="2091"/>
                    <a:pt x="2455" y="1378"/>
                  </a:cubicBezTo>
                  <a:cubicBezTo>
                    <a:pt x="2498" y="667"/>
                    <a:pt x="1960" y="53"/>
                    <a:pt x="1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78" name="Google Shape;1378;p100"/>
            <p:cNvSpPr/>
            <p:nvPr/>
          </p:nvSpPr>
          <p:spPr>
            <a:xfrm>
              <a:off x="3977925" y="2538275"/>
              <a:ext cx="62475" cy="68900"/>
            </a:xfrm>
            <a:custGeom>
              <a:avLst/>
              <a:gdLst/>
              <a:ahLst/>
              <a:cxnLst/>
              <a:rect l="l" t="t" r="r" b="b"/>
              <a:pathLst>
                <a:path w="2499" h="2756" extrusionOk="0">
                  <a:moveTo>
                    <a:pt x="1250" y="690"/>
                  </a:moveTo>
                  <a:cubicBezTo>
                    <a:pt x="1529" y="690"/>
                    <a:pt x="1766" y="1005"/>
                    <a:pt x="1766" y="1378"/>
                  </a:cubicBezTo>
                  <a:cubicBezTo>
                    <a:pt x="1766" y="1751"/>
                    <a:pt x="1529" y="2068"/>
                    <a:pt x="1250" y="2068"/>
                  </a:cubicBezTo>
                  <a:cubicBezTo>
                    <a:pt x="970" y="2068"/>
                    <a:pt x="733" y="1751"/>
                    <a:pt x="733" y="1378"/>
                  </a:cubicBezTo>
                  <a:cubicBezTo>
                    <a:pt x="733" y="1005"/>
                    <a:pt x="970" y="690"/>
                    <a:pt x="1250" y="690"/>
                  </a:cubicBezTo>
                  <a:close/>
                  <a:moveTo>
                    <a:pt x="1250" y="1"/>
                  </a:moveTo>
                  <a:cubicBezTo>
                    <a:pt x="539" y="53"/>
                    <a:pt x="1" y="667"/>
                    <a:pt x="44" y="1378"/>
                  </a:cubicBezTo>
                  <a:cubicBezTo>
                    <a:pt x="1" y="2091"/>
                    <a:pt x="539" y="2704"/>
                    <a:pt x="1250" y="2755"/>
                  </a:cubicBezTo>
                  <a:cubicBezTo>
                    <a:pt x="1961" y="2704"/>
                    <a:pt x="2499" y="2091"/>
                    <a:pt x="2455" y="1378"/>
                  </a:cubicBezTo>
                  <a:cubicBezTo>
                    <a:pt x="2499" y="667"/>
                    <a:pt x="1961" y="53"/>
                    <a:pt x="12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79" name="Google Shape;1379;p100"/>
            <p:cNvSpPr/>
            <p:nvPr/>
          </p:nvSpPr>
          <p:spPr>
            <a:xfrm>
              <a:off x="3824100" y="2701850"/>
              <a:ext cx="223800" cy="17225"/>
            </a:xfrm>
            <a:custGeom>
              <a:avLst/>
              <a:gdLst/>
              <a:ahLst/>
              <a:cxnLst/>
              <a:rect l="l" t="t" r="r" b="b"/>
              <a:pathLst>
                <a:path w="8952" h="689" extrusionOk="0">
                  <a:moveTo>
                    <a:pt x="344" y="1"/>
                  </a:moveTo>
                  <a:cubicBezTo>
                    <a:pt x="154" y="1"/>
                    <a:pt x="1" y="154"/>
                    <a:pt x="1" y="344"/>
                  </a:cubicBezTo>
                  <a:cubicBezTo>
                    <a:pt x="1" y="535"/>
                    <a:pt x="154" y="689"/>
                    <a:pt x="344" y="689"/>
                  </a:cubicBezTo>
                  <a:lnTo>
                    <a:pt x="8608" y="689"/>
                  </a:lnTo>
                  <a:cubicBezTo>
                    <a:pt x="8798" y="689"/>
                    <a:pt x="8951" y="535"/>
                    <a:pt x="8951" y="344"/>
                  </a:cubicBezTo>
                  <a:cubicBezTo>
                    <a:pt x="8951" y="154"/>
                    <a:pt x="8798" y="1"/>
                    <a:pt x="8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80" name="Google Shape;1380;p100"/>
            <p:cNvSpPr/>
            <p:nvPr/>
          </p:nvSpPr>
          <p:spPr>
            <a:xfrm>
              <a:off x="3677275" y="2503850"/>
              <a:ext cx="517450" cy="516525"/>
            </a:xfrm>
            <a:custGeom>
              <a:avLst/>
              <a:gdLst/>
              <a:ahLst/>
              <a:cxnLst/>
              <a:rect l="l" t="t" r="r" b="b"/>
              <a:pathLst>
                <a:path w="20698" h="20661" extrusionOk="0">
                  <a:moveTo>
                    <a:pt x="13276" y="689"/>
                  </a:moveTo>
                  <a:cubicBezTo>
                    <a:pt x="14368" y="740"/>
                    <a:pt x="15214" y="1663"/>
                    <a:pt x="15169" y="2755"/>
                  </a:cubicBezTo>
                  <a:cubicBezTo>
                    <a:pt x="15171" y="3057"/>
                    <a:pt x="15109" y="3356"/>
                    <a:pt x="14988" y="3633"/>
                  </a:cubicBezTo>
                  <a:cubicBezTo>
                    <a:pt x="14928" y="3769"/>
                    <a:pt x="14964" y="3931"/>
                    <a:pt x="15076" y="4029"/>
                  </a:cubicBezTo>
                  <a:cubicBezTo>
                    <a:pt x="15324" y="4254"/>
                    <a:pt x="15515" y="4532"/>
                    <a:pt x="15637" y="4843"/>
                  </a:cubicBezTo>
                  <a:cubicBezTo>
                    <a:pt x="14781" y="4952"/>
                    <a:pt x="14138" y="5679"/>
                    <a:pt x="14137" y="6542"/>
                  </a:cubicBezTo>
                  <a:cubicBezTo>
                    <a:pt x="14137" y="6733"/>
                    <a:pt x="14290" y="6887"/>
                    <a:pt x="14481" y="6887"/>
                  </a:cubicBezTo>
                  <a:cubicBezTo>
                    <a:pt x="14671" y="6887"/>
                    <a:pt x="14824" y="6733"/>
                    <a:pt x="14824" y="6542"/>
                  </a:cubicBezTo>
                  <a:cubicBezTo>
                    <a:pt x="14824" y="5972"/>
                    <a:pt x="15287" y="5509"/>
                    <a:pt x="15858" y="5509"/>
                  </a:cubicBezTo>
                  <a:cubicBezTo>
                    <a:pt x="15918" y="5509"/>
                    <a:pt x="15978" y="5514"/>
                    <a:pt x="16037" y="5526"/>
                  </a:cubicBezTo>
                  <a:lnTo>
                    <a:pt x="16042" y="5526"/>
                  </a:lnTo>
                  <a:lnTo>
                    <a:pt x="16048" y="5528"/>
                  </a:lnTo>
                  <a:cubicBezTo>
                    <a:pt x="16536" y="5618"/>
                    <a:pt x="16893" y="6046"/>
                    <a:pt x="16891" y="6544"/>
                  </a:cubicBezTo>
                  <a:cubicBezTo>
                    <a:pt x="16891" y="9011"/>
                    <a:pt x="13957" y="11020"/>
                    <a:pt x="10348" y="11020"/>
                  </a:cubicBezTo>
                  <a:cubicBezTo>
                    <a:pt x="6741" y="11018"/>
                    <a:pt x="3807" y="9011"/>
                    <a:pt x="3807" y="6542"/>
                  </a:cubicBezTo>
                  <a:cubicBezTo>
                    <a:pt x="3807" y="6046"/>
                    <a:pt x="4162" y="5618"/>
                    <a:pt x="4650" y="5528"/>
                  </a:cubicBezTo>
                  <a:lnTo>
                    <a:pt x="4656" y="5526"/>
                  </a:lnTo>
                  <a:lnTo>
                    <a:pt x="4661" y="5526"/>
                  </a:lnTo>
                  <a:cubicBezTo>
                    <a:pt x="4720" y="5514"/>
                    <a:pt x="4779" y="5509"/>
                    <a:pt x="4839" y="5509"/>
                  </a:cubicBezTo>
                  <a:cubicBezTo>
                    <a:pt x="5411" y="5509"/>
                    <a:pt x="5874" y="5972"/>
                    <a:pt x="5874" y="6542"/>
                  </a:cubicBezTo>
                  <a:cubicBezTo>
                    <a:pt x="5874" y="6733"/>
                    <a:pt x="6027" y="6887"/>
                    <a:pt x="6217" y="6887"/>
                  </a:cubicBezTo>
                  <a:cubicBezTo>
                    <a:pt x="6408" y="6887"/>
                    <a:pt x="6561" y="6733"/>
                    <a:pt x="6561" y="6542"/>
                  </a:cubicBezTo>
                  <a:cubicBezTo>
                    <a:pt x="6560" y="5679"/>
                    <a:pt x="5917" y="4953"/>
                    <a:pt x="5061" y="4843"/>
                  </a:cubicBezTo>
                  <a:cubicBezTo>
                    <a:pt x="5182" y="4532"/>
                    <a:pt x="5374" y="4254"/>
                    <a:pt x="5622" y="4029"/>
                  </a:cubicBezTo>
                  <a:cubicBezTo>
                    <a:pt x="5734" y="3929"/>
                    <a:pt x="5770" y="3769"/>
                    <a:pt x="5710" y="3631"/>
                  </a:cubicBezTo>
                  <a:cubicBezTo>
                    <a:pt x="5589" y="3355"/>
                    <a:pt x="5527" y="3057"/>
                    <a:pt x="5529" y="2755"/>
                  </a:cubicBezTo>
                  <a:cubicBezTo>
                    <a:pt x="5484" y="1663"/>
                    <a:pt x="6330" y="740"/>
                    <a:pt x="7422" y="689"/>
                  </a:cubicBezTo>
                  <a:cubicBezTo>
                    <a:pt x="8192" y="707"/>
                    <a:pt x="8874" y="1190"/>
                    <a:pt x="9149" y="1909"/>
                  </a:cubicBezTo>
                  <a:cubicBezTo>
                    <a:pt x="9204" y="2039"/>
                    <a:pt x="9330" y="2121"/>
                    <a:pt x="9467" y="2121"/>
                  </a:cubicBezTo>
                  <a:cubicBezTo>
                    <a:pt x="9481" y="2121"/>
                    <a:pt x="9495" y="2121"/>
                    <a:pt x="9509" y="2119"/>
                  </a:cubicBezTo>
                  <a:cubicBezTo>
                    <a:pt x="9788" y="2084"/>
                    <a:pt x="10068" y="2067"/>
                    <a:pt x="10349" y="2067"/>
                  </a:cubicBezTo>
                  <a:cubicBezTo>
                    <a:pt x="10630" y="2067"/>
                    <a:pt x="10910" y="2084"/>
                    <a:pt x="11189" y="2119"/>
                  </a:cubicBezTo>
                  <a:cubicBezTo>
                    <a:pt x="11204" y="2121"/>
                    <a:pt x="11218" y="2122"/>
                    <a:pt x="11233" y="2122"/>
                  </a:cubicBezTo>
                  <a:cubicBezTo>
                    <a:pt x="11370" y="2122"/>
                    <a:pt x="11496" y="2039"/>
                    <a:pt x="11549" y="1909"/>
                  </a:cubicBezTo>
                  <a:cubicBezTo>
                    <a:pt x="11824" y="1190"/>
                    <a:pt x="12506" y="707"/>
                    <a:pt x="13276" y="689"/>
                  </a:cubicBezTo>
                  <a:close/>
                  <a:moveTo>
                    <a:pt x="13069" y="11325"/>
                  </a:moveTo>
                  <a:cubicBezTo>
                    <a:pt x="13537" y="11926"/>
                    <a:pt x="13792" y="12667"/>
                    <a:pt x="13792" y="13429"/>
                  </a:cubicBezTo>
                  <a:lnTo>
                    <a:pt x="13792" y="15151"/>
                  </a:lnTo>
                  <a:cubicBezTo>
                    <a:pt x="13792" y="17053"/>
                    <a:pt x="12250" y="18593"/>
                    <a:pt x="10350" y="18593"/>
                  </a:cubicBezTo>
                  <a:cubicBezTo>
                    <a:pt x="8448" y="18593"/>
                    <a:pt x="6906" y="17053"/>
                    <a:pt x="6906" y="15151"/>
                  </a:cubicBezTo>
                  <a:lnTo>
                    <a:pt x="6906" y="13429"/>
                  </a:lnTo>
                  <a:cubicBezTo>
                    <a:pt x="6906" y="12667"/>
                    <a:pt x="7161" y="11926"/>
                    <a:pt x="7629" y="11325"/>
                  </a:cubicBezTo>
                  <a:cubicBezTo>
                    <a:pt x="8517" y="11579"/>
                    <a:pt x="9433" y="11707"/>
                    <a:pt x="10349" y="11707"/>
                  </a:cubicBezTo>
                  <a:cubicBezTo>
                    <a:pt x="11265" y="11707"/>
                    <a:pt x="12181" y="11579"/>
                    <a:pt x="13069" y="11325"/>
                  </a:cubicBezTo>
                  <a:close/>
                  <a:moveTo>
                    <a:pt x="2270" y="10331"/>
                  </a:moveTo>
                  <a:cubicBezTo>
                    <a:pt x="3113" y="10331"/>
                    <a:pt x="4469" y="10969"/>
                    <a:pt x="5755" y="12254"/>
                  </a:cubicBezTo>
                  <a:cubicBezTo>
                    <a:pt x="5947" y="12444"/>
                    <a:pt x="6113" y="12633"/>
                    <a:pt x="6267" y="12813"/>
                  </a:cubicBezTo>
                  <a:cubicBezTo>
                    <a:pt x="6235" y="13016"/>
                    <a:pt x="6218" y="13223"/>
                    <a:pt x="6217" y="13429"/>
                  </a:cubicBezTo>
                  <a:lnTo>
                    <a:pt x="6217" y="13736"/>
                  </a:lnTo>
                  <a:cubicBezTo>
                    <a:pt x="5882" y="13346"/>
                    <a:pt x="5529" y="12998"/>
                    <a:pt x="5346" y="12820"/>
                  </a:cubicBezTo>
                  <a:lnTo>
                    <a:pt x="5266" y="12740"/>
                  </a:lnTo>
                  <a:cubicBezTo>
                    <a:pt x="4168" y="11649"/>
                    <a:pt x="3084" y="11140"/>
                    <a:pt x="2490" y="11036"/>
                  </a:cubicBezTo>
                  <a:cubicBezTo>
                    <a:pt x="2471" y="11033"/>
                    <a:pt x="2453" y="11032"/>
                    <a:pt x="2434" y="11032"/>
                  </a:cubicBezTo>
                  <a:cubicBezTo>
                    <a:pt x="2270" y="11032"/>
                    <a:pt x="2125" y="11150"/>
                    <a:pt x="2095" y="11316"/>
                  </a:cubicBezTo>
                  <a:cubicBezTo>
                    <a:pt x="2063" y="11503"/>
                    <a:pt x="2185" y="11679"/>
                    <a:pt x="2371" y="11714"/>
                  </a:cubicBezTo>
                  <a:cubicBezTo>
                    <a:pt x="2769" y="11782"/>
                    <a:pt x="3727" y="12182"/>
                    <a:pt x="4779" y="13230"/>
                  </a:cubicBezTo>
                  <a:lnTo>
                    <a:pt x="4864" y="13313"/>
                  </a:lnTo>
                  <a:cubicBezTo>
                    <a:pt x="5376" y="13786"/>
                    <a:pt x="5830" y="14319"/>
                    <a:pt x="6218" y="14898"/>
                  </a:cubicBezTo>
                  <a:lnTo>
                    <a:pt x="6218" y="15151"/>
                  </a:lnTo>
                  <a:cubicBezTo>
                    <a:pt x="6218" y="16154"/>
                    <a:pt x="6585" y="17123"/>
                    <a:pt x="7251" y="17874"/>
                  </a:cubicBezTo>
                  <a:lnTo>
                    <a:pt x="7251" y="18593"/>
                  </a:lnTo>
                  <a:cubicBezTo>
                    <a:pt x="7251" y="19354"/>
                    <a:pt x="6635" y="19971"/>
                    <a:pt x="5874" y="19971"/>
                  </a:cubicBezTo>
                  <a:lnTo>
                    <a:pt x="2085" y="19971"/>
                  </a:lnTo>
                  <a:cubicBezTo>
                    <a:pt x="1990" y="19971"/>
                    <a:pt x="1899" y="19929"/>
                    <a:pt x="1834" y="19857"/>
                  </a:cubicBezTo>
                  <a:cubicBezTo>
                    <a:pt x="1769" y="19787"/>
                    <a:pt x="1735" y="19692"/>
                    <a:pt x="1744" y="19596"/>
                  </a:cubicBezTo>
                  <a:cubicBezTo>
                    <a:pt x="1773" y="19415"/>
                    <a:pt x="1929" y="19283"/>
                    <a:pt x="2110" y="19283"/>
                  </a:cubicBezTo>
                  <a:cubicBezTo>
                    <a:pt x="2115" y="19283"/>
                    <a:pt x="2119" y="19283"/>
                    <a:pt x="2123" y="19283"/>
                  </a:cubicBezTo>
                  <a:lnTo>
                    <a:pt x="4152" y="19283"/>
                  </a:lnTo>
                  <a:cubicBezTo>
                    <a:pt x="4341" y="19283"/>
                    <a:pt x="4496" y="19128"/>
                    <a:pt x="4496" y="18938"/>
                  </a:cubicBezTo>
                  <a:cubicBezTo>
                    <a:pt x="4496" y="18748"/>
                    <a:pt x="4341" y="18593"/>
                    <a:pt x="4152" y="18593"/>
                  </a:cubicBezTo>
                  <a:lnTo>
                    <a:pt x="1053" y="18593"/>
                  </a:lnTo>
                  <a:cubicBezTo>
                    <a:pt x="956" y="18592"/>
                    <a:pt x="864" y="18552"/>
                    <a:pt x="799" y="18480"/>
                  </a:cubicBezTo>
                  <a:cubicBezTo>
                    <a:pt x="733" y="18409"/>
                    <a:pt x="701" y="18314"/>
                    <a:pt x="708" y="18217"/>
                  </a:cubicBezTo>
                  <a:cubicBezTo>
                    <a:pt x="737" y="18038"/>
                    <a:pt x="893" y="17905"/>
                    <a:pt x="1074" y="17905"/>
                  </a:cubicBezTo>
                  <a:cubicBezTo>
                    <a:pt x="1080" y="17905"/>
                    <a:pt x="1085" y="17905"/>
                    <a:pt x="1091" y="17906"/>
                  </a:cubicBezTo>
                  <a:lnTo>
                    <a:pt x="4516" y="17906"/>
                  </a:lnTo>
                  <a:cubicBezTo>
                    <a:pt x="4966" y="17902"/>
                    <a:pt x="5356" y="17593"/>
                    <a:pt x="5461" y="17156"/>
                  </a:cubicBezTo>
                  <a:cubicBezTo>
                    <a:pt x="5584" y="16710"/>
                    <a:pt x="5392" y="16237"/>
                    <a:pt x="4993" y="16002"/>
                  </a:cubicBezTo>
                  <a:cubicBezTo>
                    <a:pt x="4381" y="15638"/>
                    <a:pt x="3820" y="15196"/>
                    <a:pt x="3319" y="14690"/>
                  </a:cubicBezTo>
                  <a:cubicBezTo>
                    <a:pt x="1600" y="12968"/>
                    <a:pt x="1041" y="11125"/>
                    <a:pt x="1614" y="10550"/>
                  </a:cubicBezTo>
                  <a:cubicBezTo>
                    <a:pt x="1759" y="10404"/>
                    <a:pt x="1985" y="10331"/>
                    <a:pt x="2270" y="10331"/>
                  </a:cubicBezTo>
                  <a:close/>
                  <a:moveTo>
                    <a:pt x="18425" y="10331"/>
                  </a:moveTo>
                  <a:cubicBezTo>
                    <a:pt x="18709" y="10331"/>
                    <a:pt x="18936" y="10404"/>
                    <a:pt x="19081" y="10549"/>
                  </a:cubicBezTo>
                  <a:cubicBezTo>
                    <a:pt x="19657" y="11123"/>
                    <a:pt x="19096" y="12968"/>
                    <a:pt x="17377" y="14690"/>
                  </a:cubicBezTo>
                  <a:cubicBezTo>
                    <a:pt x="16878" y="15196"/>
                    <a:pt x="16315" y="15638"/>
                    <a:pt x="15705" y="16002"/>
                  </a:cubicBezTo>
                  <a:cubicBezTo>
                    <a:pt x="15306" y="16237"/>
                    <a:pt x="15114" y="16710"/>
                    <a:pt x="15239" y="17156"/>
                  </a:cubicBezTo>
                  <a:cubicBezTo>
                    <a:pt x="15342" y="17591"/>
                    <a:pt x="15729" y="17901"/>
                    <a:pt x="16175" y="17906"/>
                  </a:cubicBezTo>
                  <a:lnTo>
                    <a:pt x="19607" y="17906"/>
                  </a:lnTo>
                  <a:cubicBezTo>
                    <a:pt x="19613" y="17905"/>
                    <a:pt x="19618" y="17905"/>
                    <a:pt x="19624" y="17905"/>
                  </a:cubicBezTo>
                  <a:cubicBezTo>
                    <a:pt x="19805" y="17905"/>
                    <a:pt x="19961" y="18038"/>
                    <a:pt x="19990" y="18217"/>
                  </a:cubicBezTo>
                  <a:cubicBezTo>
                    <a:pt x="19997" y="18314"/>
                    <a:pt x="19965" y="18409"/>
                    <a:pt x="19898" y="18480"/>
                  </a:cubicBezTo>
                  <a:cubicBezTo>
                    <a:pt x="19833" y="18552"/>
                    <a:pt x="19742" y="18593"/>
                    <a:pt x="19645" y="18593"/>
                  </a:cubicBezTo>
                  <a:lnTo>
                    <a:pt x="16546" y="18593"/>
                  </a:lnTo>
                  <a:cubicBezTo>
                    <a:pt x="16356" y="18593"/>
                    <a:pt x="16202" y="18748"/>
                    <a:pt x="16202" y="18938"/>
                  </a:cubicBezTo>
                  <a:cubicBezTo>
                    <a:pt x="16202" y="19128"/>
                    <a:pt x="16356" y="19283"/>
                    <a:pt x="16546" y="19283"/>
                  </a:cubicBezTo>
                  <a:lnTo>
                    <a:pt x="18575" y="19283"/>
                  </a:lnTo>
                  <a:cubicBezTo>
                    <a:pt x="18578" y="19283"/>
                    <a:pt x="18581" y="19283"/>
                    <a:pt x="18585" y="19283"/>
                  </a:cubicBezTo>
                  <a:cubicBezTo>
                    <a:pt x="18767" y="19283"/>
                    <a:pt x="18923" y="19414"/>
                    <a:pt x="18954" y="19596"/>
                  </a:cubicBezTo>
                  <a:cubicBezTo>
                    <a:pt x="18961" y="19692"/>
                    <a:pt x="18929" y="19786"/>
                    <a:pt x="18864" y="19857"/>
                  </a:cubicBezTo>
                  <a:cubicBezTo>
                    <a:pt x="18799" y="19929"/>
                    <a:pt x="18708" y="19969"/>
                    <a:pt x="18613" y="19971"/>
                  </a:cubicBezTo>
                  <a:lnTo>
                    <a:pt x="14824" y="19971"/>
                  </a:lnTo>
                  <a:cubicBezTo>
                    <a:pt x="14065" y="19971"/>
                    <a:pt x="13447" y="19354"/>
                    <a:pt x="13447" y="18593"/>
                  </a:cubicBezTo>
                  <a:lnTo>
                    <a:pt x="13447" y="17874"/>
                  </a:lnTo>
                  <a:cubicBezTo>
                    <a:pt x="14113" y="17123"/>
                    <a:pt x="14481" y="16154"/>
                    <a:pt x="14481" y="15151"/>
                  </a:cubicBezTo>
                  <a:lnTo>
                    <a:pt x="14481" y="14898"/>
                  </a:lnTo>
                  <a:cubicBezTo>
                    <a:pt x="14868" y="14317"/>
                    <a:pt x="15322" y="13786"/>
                    <a:pt x="15834" y="13311"/>
                  </a:cubicBezTo>
                  <a:lnTo>
                    <a:pt x="15918" y="13228"/>
                  </a:lnTo>
                  <a:cubicBezTo>
                    <a:pt x="16971" y="12182"/>
                    <a:pt x="17928" y="11784"/>
                    <a:pt x="18328" y="11714"/>
                  </a:cubicBezTo>
                  <a:cubicBezTo>
                    <a:pt x="18451" y="11694"/>
                    <a:pt x="18555" y="11609"/>
                    <a:pt x="18598" y="11493"/>
                  </a:cubicBezTo>
                  <a:cubicBezTo>
                    <a:pt x="18639" y="11376"/>
                    <a:pt x="18618" y="11246"/>
                    <a:pt x="18538" y="11151"/>
                  </a:cubicBezTo>
                  <a:cubicBezTo>
                    <a:pt x="18472" y="11073"/>
                    <a:pt x="18375" y="11029"/>
                    <a:pt x="18274" y="11029"/>
                  </a:cubicBezTo>
                  <a:cubicBezTo>
                    <a:pt x="18253" y="11029"/>
                    <a:pt x="18231" y="11031"/>
                    <a:pt x="18210" y="11035"/>
                  </a:cubicBezTo>
                  <a:cubicBezTo>
                    <a:pt x="17615" y="11138"/>
                    <a:pt x="16531" y="11648"/>
                    <a:pt x="15434" y="12740"/>
                  </a:cubicBezTo>
                  <a:lnTo>
                    <a:pt x="15354" y="12818"/>
                  </a:lnTo>
                  <a:cubicBezTo>
                    <a:pt x="15171" y="12998"/>
                    <a:pt x="14816" y="13346"/>
                    <a:pt x="14481" y="13734"/>
                  </a:cubicBezTo>
                  <a:lnTo>
                    <a:pt x="14481" y="13429"/>
                  </a:lnTo>
                  <a:cubicBezTo>
                    <a:pt x="14481" y="13223"/>
                    <a:pt x="14465" y="13016"/>
                    <a:pt x="14431" y="12813"/>
                  </a:cubicBezTo>
                  <a:cubicBezTo>
                    <a:pt x="14585" y="12632"/>
                    <a:pt x="14751" y="12444"/>
                    <a:pt x="14941" y="12254"/>
                  </a:cubicBezTo>
                  <a:cubicBezTo>
                    <a:pt x="16228" y="10967"/>
                    <a:pt x="17583" y="10331"/>
                    <a:pt x="18425" y="10331"/>
                  </a:cubicBezTo>
                  <a:close/>
                  <a:moveTo>
                    <a:pt x="7422" y="1"/>
                  </a:moveTo>
                  <a:cubicBezTo>
                    <a:pt x="5950" y="51"/>
                    <a:pt x="4796" y="1283"/>
                    <a:pt x="4839" y="2755"/>
                  </a:cubicBezTo>
                  <a:cubicBezTo>
                    <a:pt x="4839" y="3070"/>
                    <a:pt x="4889" y="3383"/>
                    <a:pt x="4991" y="3683"/>
                  </a:cubicBezTo>
                  <a:cubicBezTo>
                    <a:pt x="4673" y="4032"/>
                    <a:pt x="4438" y="4450"/>
                    <a:pt x="4308" y="4905"/>
                  </a:cubicBezTo>
                  <a:cubicBezTo>
                    <a:pt x="3599" y="5135"/>
                    <a:pt x="3118" y="5796"/>
                    <a:pt x="3119" y="6542"/>
                  </a:cubicBezTo>
                  <a:cubicBezTo>
                    <a:pt x="3119" y="8510"/>
                    <a:pt x="4668" y="10224"/>
                    <a:pt x="6943" y="11096"/>
                  </a:cubicBezTo>
                  <a:cubicBezTo>
                    <a:pt x="6748" y="11378"/>
                    <a:pt x="6590" y="11684"/>
                    <a:pt x="6471" y="12006"/>
                  </a:cubicBezTo>
                  <a:cubicBezTo>
                    <a:pt x="6396" y="11926"/>
                    <a:pt x="6325" y="11847"/>
                    <a:pt x="6243" y="11766"/>
                  </a:cubicBezTo>
                  <a:cubicBezTo>
                    <a:pt x="4895" y="10419"/>
                    <a:pt x="3379" y="9650"/>
                    <a:pt x="2267" y="9650"/>
                  </a:cubicBezTo>
                  <a:cubicBezTo>
                    <a:pt x="1804" y="9650"/>
                    <a:pt x="1411" y="9783"/>
                    <a:pt x="1129" y="10064"/>
                  </a:cubicBezTo>
                  <a:cubicBezTo>
                    <a:pt x="177" y="11018"/>
                    <a:pt x="926" y="13265"/>
                    <a:pt x="2834" y="15176"/>
                  </a:cubicBezTo>
                  <a:cubicBezTo>
                    <a:pt x="3376" y="15724"/>
                    <a:pt x="3985" y="16200"/>
                    <a:pt x="4645" y="16597"/>
                  </a:cubicBezTo>
                  <a:cubicBezTo>
                    <a:pt x="4778" y="16673"/>
                    <a:pt x="4841" y="16833"/>
                    <a:pt x="4794" y="16980"/>
                  </a:cubicBezTo>
                  <a:cubicBezTo>
                    <a:pt x="4768" y="17116"/>
                    <a:pt x="4648" y="17215"/>
                    <a:pt x="4510" y="17216"/>
                  </a:cubicBezTo>
                  <a:lnTo>
                    <a:pt x="1091" y="17216"/>
                  </a:lnTo>
                  <a:cubicBezTo>
                    <a:pt x="1086" y="17216"/>
                    <a:pt x="1082" y="17216"/>
                    <a:pt x="1078" y="17216"/>
                  </a:cubicBezTo>
                  <a:cubicBezTo>
                    <a:pt x="537" y="17216"/>
                    <a:pt x="83" y="17622"/>
                    <a:pt x="23" y="18159"/>
                  </a:cubicBezTo>
                  <a:cubicBezTo>
                    <a:pt x="0" y="18447"/>
                    <a:pt x="97" y="18733"/>
                    <a:pt x="292" y="18946"/>
                  </a:cubicBezTo>
                  <a:cubicBezTo>
                    <a:pt x="488" y="19160"/>
                    <a:pt x="763" y="19281"/>
                    <a:pt x="1053" y="19283"/>
                  </a:cubicBezTo>
                  <a:lnTo>
                    <a:pt x="1114" y="19283"/>
                  </a:lnTo>
                  <a:cubicBezTo>
                    <a:pt x="1084" y="19363"/>
                    <a:pt x="1066" y="19448"/>
                    <a:pt x="1058" y="19533"/>
                  </a:cubicBezTo>
                  <a:cubicBezTo>
                    <a:pt x="1033" y="19822"/>
                    <a:pt x="1129" y="20109"/>
                    <a:pt x="1324" y="20322"/>
                  </a:cubicBezTo>
                  <a:cubicBezTo>
                    <a:pt x="1519" y="20535"/>
                    <a:pt x="1795" y="20658"/>
                    <a:pt x="2085" y="20660"/>
                  </a:cubicBezTo>
                  <a:lnTo>
                    <a:pt x="5874" y="20660"/>
                  </a:lnTo>
                  <a:cubicBezTo>
                    <a:pt x="7013" y="20658"/>
                    <a:pt x="7937" y="19734"/>
                    <a:pt x="7938" y="18593"/>
                  </a:cubicBezTo>
                  <a:lnTo>
                    <a:pt x="7938" y="18500"/>
                  </a:lnTo>
                  <a:cubicBezTo>
                    <a:pt x="8657" y="19021"/>
                    <a:pt x="9503" y="19282"/>
                    <a:pt x="10349" y="19282"/>
                  </a:cubicBezTo>
                  <a:cubicBezTo>
                    <a:pt x="11195" y="19282"/>
                    <a:pt x="12041" y="19021"/>
                    <a:pt x="12759" y="18500"/>
                  </a:cubicBezTo>
                  <a:lnTo>
                    <a:pt x="12759" y="18593"/>
                  </a:lnTo>
                  <a:cubicBezTo>
                    <a:pt x="12759" y="19734"/>
                    <a:pt x="13685" y="20658"/>
                    <a:pt x="14824" y="20660"/>
                  </a:cubicBezTo>
                  <a:lnTo>
                    <a:pt x="18613" y="20660"/>
                  </a:lnTo>
                  <a:cubicBezTo>
                    <a:pt x="18903" y="20658"/>
                    <a:pt x="19179" y="20537"/>
                    <a:pt x="19374" y="20322"/>
                  </a:cubicBezTo>
                  <a:cubicBezTo>
                    <a:pt x="19569" y="20109"/>
                    <a:pt x="19665" y="19822"/>
                    <a:pt x="19640" y="19533"/>
                  </a:cubicBezTo>
                  <a:cubicBezTo>
                    <a:pt x="19632" y="19448"/>
                    <a:pt x="19610" y="19363"/>
                    <a:pt x="19579" y="19283"/>
                  </a:cubicBezTo>
                  <a:lnTo>
                    <a:pt x="19645" y="19283"/>
                  </a:lnTo>
                  <a:cubicBezTo>
                    <a:pt x="19935" y="19281"/>
                    <a:pt x="20210" y="19160"/>
                    <a:pt x="20406" y="18946"/>
                  </a:cubicBezTo>
                  <a:cubicBezTo>
                    <a:pt x="20601" y="18733"/>
                    <a:pt x="20698" y="18449"/>
                    <a:pt x="20674" y="18159"/>
                  </a:cubicBezTo>
                  <a:cubicBezTo>
                    <a:pt x="20615" y="17622"/>
                    <a:pt x="20161" y="17216"/>
                    <a:pt x="19620" y="17216"/>
                  </a:cubicBezTo>
                  <a:cubicBezTo>
                    <a:pt x="19616" y="17216"/>
                    <a:pt x="19611" y="17216"/>
                    <a:pt x="19607" y="17216"/>
                  </a:cubicBezTo>
                  <a:lnTo>
                    <a:pt x="16192" y="17216"/>
                  </a:lnTo>
                  <a:cubicBezTo>
                    <a:pt x="16052" y="17216"/>
                    <a:pt x="15932" y="17118"/>
                    <a:pt x="15903" y="16980"/>
                  </a:cubicBezTo>
                  <a:cubicBezTo>
                    <a:pt x="15858" y="16833"/>
                    <a:pt x="15920" y="16673"/>
                    <a:pt x="16053" y="16597"/>
                  </a:cubicBezTo>
                  <a:cubicBezTo>
                    <a:pt x="16714" y="16200"/>
                    <a:pt x="17322" y="15724"/>
                    <a:pt x="17865" y="15176"/>
                  </a:cubicBezTo>
                  <a:cubicBezTo>
                    <a:pt x="19772" y="13265"/>
                    <a:pt x="20521" y="11018"/>
                    <a:pt x="19569" y="10062"/>
                  </a:cubicBezTo>
                  <a:cubicBezTo>
                    <a:pt x="19288" y="9781"/>
                    <a:pt x="18896" y="9648"/>
                    <a:pt x="18433" y="9648"/>
                  </a:cubicBezTo>
                  <a:cubicBezTo>
                    <a:pt x="17322" y="9648"/>
                    <a:pt x="15805" y="10418"/>
                    <a:pt x="14455" y="11766"/>
                  </a:cubicBezTo>
                  <a:cubicBezTo>
                    <a:pt x="14375" y="11847"/>
                    <a:pt x="14301" y="11926"/>
                    <a:pt x="14227" y="12006"/>
                  </a:cubicBezTo>
                  <a:cubicBezTo>
                    <a:pt x="14108" y="11684"/>
                    <a:pt x="13950" y="11378"/>
                    <a:pt x="13755" y="11096"/>
                  </a:cubicBezTo>
                  <a:cubicBezTo>
                    <a:pt x="16030" y="10224"/>
                    <a:pt x="17580" y="8510"/>
                    <a:pt x="17580" y="6542"/>
                  </a:cubicBezTo>
                  <a:cubicBezTo>
                    <a:pt x="17580" y="5796"/>
                    <a:pt x="17099" y="5135"/>
                    <a:pt x="16390" y="4905"/>
                  </a:cubicBezTo>
                  <a:cubicBezTo>
                    <a:pt x="16260" y="4450"/>
                    <a:pt x="16025" y="4032"/>
                    <a:pt x="15707" y="3683"/>
                  </a:cubicBezTo>
                  <a:cubicBezTo>
                    <a:pt x="15809" y="3383"/>
                    <a:pt x="15858" y="3070"/>
                    <a:pt x="15858" y="2755"/>
                  </a:cubicBezTo>
                  <a:cubicBezTo>
                    <a:pt x="15902" y="1283"/>
                    <a:pt x="14748" y="51"/>
                    <a:pt x="13276" y="1"/>
                  </a:cubicBezTo>
                  <a:cubicBezTo>
                    <a:pt x="12321" y="14"/>
                    <a:pt x="11452" y="555"/>
                    <a:pt x="11023" y="1408"/>
                  </a:cubicBezTo>
                  <a:cubicBezTo>
                    <a:pt x="10799" y="1388"/>
                    <a:pt x="10574" y="1378"/>
                    <a:pt x="10349" y="1378"/>
                  </a:cubicBezTo>
                  <a:cubicBezTo>
                    <a:pt x="10124" y="1378"/>
                    <a:pt x="9899" y="1388"/>
                    <a:pt x="9675" y="1408"/>
                  </a:cubicBezTo>
                  <a:cubicBezTo>
                    <a:pt x="9246" y="555"/>
                    <a:pt x="8376" y="14"/>
                    <a:pt x="74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81" name="Google Shape;1381;p100"/>
            <p:cNvSpPr/>
            <p:nvPr/>
          </p:nvSpPr>
          <p:spPr>
            <a:xfrm>
              <a:off x="3875275" y="2813775"/>
              <a:ext cx="121750" cy="34775"/>
            </a:xfrm>
            <a:custGeom>
              <a:avLst/>
              <a:gdLst/>
              <a:ahLst/>
              <a:cxnLst/>
              <a:rect l="l" t="t" r="r" b="b"/>
              <a:pathLst>
                <a:path w="4870" h="1391" extrusionOk="0">
                  <a:moveTo>
                    <a:pt x="2431" y="0"/>
                  </a:moveTo>
                  <a:cubicBezTo>
                    <a:pt x="1632" y="0"/>
                    <a:pt x="833" y="252"/>
                    <a:pt x="160" y="756"/>
                  </a:cubicBezTo>
                  <a:cubicBezTo>
                    <a:pt x="22" y="874"/>
                    <a:pt x="0" y="1079"/>
                    <a:pt x="107" y="1224"/>
                  </a:cubicBezTo>
                  <a:cubicBezTo>
                    <a:pt x="174" y="1314"/>
                    <a:pt x="278" y="1362"/>
                    <a:pt x="383" y="1362"/>
                  </a:cubicBezTo>
                  <a:cubicBezTo>
                    <a:pt x="448" y="1362"/>
                    <a:pt x="512" y="1344"/>
                    <a:pt x="570" y="1307"/>
                  </a:cubicBezTo>
                  <a:cubicBezTo>
                    <a:pt x="1121" y="893"/>
                    <a:pt x="1776" y="686"/>
                    <a:pt x="2431" y="686"/>
                  </a:cubicBezTo>
                  <a:cubicBezTo>
                    <a:pt x="3085" y="686"/>
                    <a:pt x="3740" y="893"/>
                    <a:pt x="4292" y="1307"/>
                  </a:cubicBezTo>
                  <a:cubicBezTo>
                    <a:pt x="4354" y="1362"/>
                    <a:pt x="4434" y="1391"/>
                    <a:pt x="4515" y="1391"/>
                  </a:cubicBezTo>
                  <a:cubicBezTo>
                    <a:pt x="4558" y="1391"/>
                    <a:pt x="4602" y="1382"/>
                    <a:pt x="4645" y="1365"/>
                  </a:cubicBezTo>
                  <a:cubicBezTo>
                    <a:pt x="4764" y="1317"/>
                    <a:pt x="4846" y="1207"/>
                    <a:pt x="4858" y="1079"/>
                  </a:cubicBezTo>
                  <a:cubicBezTo>
                    <a:pt x="4869" y="951"/>
                    <a:pt x="4809" y="826"/>
                    <a:pt x="4701" y="756"/>
                  </a:cubicBezTo>
                  <a:cubicBezTo>
                    <a:pt x="4028" y="252"/>
                    <a:pt x="3230" y="0"/>
                    <a:pt x="24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grpSp>
        <p:nvGrpSpPr>
          <p:cNvPr id="1382" name="Google Shape;1382;p100"/>
          <p:cNvGrpSpPr/>
          <p:nvPr/>
        </p:nvGrpSpPr>
        <p:grpSpPr>
          <a:xfrm>
            <a:off x="1811571" y="2940630"/>
            <a:ext cx="335657" cy="335673"/>
            <a:chOff x="380200" y="3271500"/>
            <a:chExt cx="516475" cy="516500"/>
          </a:xfrm>
        </p:grpSpPr>
        <p:sp>
          <p:nvSpPr>
            <p:cNvPr id="1383" name="Google Shape;1383;p100"/>
            <p:cNvSpPr/>
            <p:nvPr/>
          </p:nvSpPr>
          <p:spPr>
            <a:xfrm>
              <a:off x="380200" y="3271500"/>
              <a:ext cx="516475" cy="516500"/>
            </a:xfrm>
            <a:custGeom>
              <a:avLst/>
              <a:gdLst/>
              <a:ahLst/>
              <a:cxnLst/>
              <a:rect l="l" t="t" r="r" b="b"/>
              <a:pathLst>
                <a:path w="20659" h="20660" extrusionOk="0">
                  <a:moveTo>
                    <a:pt x="4132" y="690"/>
                  </a:moveTo>
                  <a:lnTo>
                    <a:pt x="4132" y="2065"/>
                  </a:lnTo>
                  <a:lnTo>
                    <a:pt x="2410" y="2065"/>
                  </a:lnTo>
                  <a:lnTo>
                    <a:pt x="2410" y="690"/>
                  </a:lnTo>
                  <a:close/>
                  <a:moveTo>
                    <a:pt x="18249" y="690"/>
                  </a:moveTo>
                  <a:lnTo>
                    <a:pt x="18249" y="2065"/>
                  </a:lnTo>
                  <a:lnTo>
                    <a:pt x="16527" y="2065"/>
                  </a:lnTo>
                  <a:lnTo>
                    <a:pt x="16527" y="690"/>
                  </a:lnTo>
                  <a:close/>
                  <a:moveTo>
                    <a:pt x="4132" y="2755"/>
                  </a:moveTo>
                  <a:lnTo>
                    <a:pt x="4132" y="5854"/>
                  </a:lnTo>
                  <a:lnTo>
                    <a:pt x="2410" y="5854"/>
                  </a:lnTo>
                  <a:lnTo>
                    <a:pt x="2410" y="2755"/>
                  </a:lnTo>
                  <a:close/>
                  <a:moveTo>
                    <a:pt x="18249" y="2755"/>
                  </a:moveTo>
                  <a:lnTo>
                    <a:pt x="18249" y="5854"/>
                  </a:lnTo>
                  <a:lnTo>
                    <a:pt x="16527" y="5854"/>
                  </a:lnTo>
                  <a:lnTo>
                    <a:pt x="16527" y="2755"/>
                  </a:lnTo>
                  <a:close/>
                  <a:moveTo>
                    <a:pt x="4820" y="2865"/>
                  </a:moveTo>
                  <a:cubicBezTo>
                    <a:pt x="5138" y="2948"/>
                    <a:pt x="5486" y="3023"/>
                    <a:pt x="5854" y="3091"/>
                  </a:cubicBezTo>
                  <a:lnTo>
                    <a:pt x="5854" y="6180"/>
                  </a:lnTo>
                  <a:cubicBezTo>
                    <a:pt x="5449" y="6104"/>
                    <a:pt x="5106" y="6020"/>
                    <a:pt x="4820" y="5939"/>
                  </a:cubicBezTo>
                  <a:lnTo>
                    <a:pt x="4820" y="2865"/>
                  </a:lnTo>
                  <a:close/>
                  <a:moveTo>
                    <a:pt x="15839" y="2866"/>
                  </a:moveTo>
                  <a:lnTo>
                    <a:pt x="15839" y="5941"/>
                  </a:lnTo>
                  <a:cubicBezTo>
                    <a:pt x="15552" y="6020"/>
                    <a:pt x="15209" y="6104"/>
                    <a:pt x="14805" y="6182"/>
                  </a:cubicBezTo>
                  <a:lnTo>
                    <a:pt x="14805" y="3091"/>
                  </a:lnTo>
                  <a:cubicBezTo>
                    <a:pt x="15173" y="3021"/>
                    <a:pt x="15521" y="2950"/>
                    <a:pt x="15839" y="2866"/>
                  </a:cubicBezTo>
                  <a:close/>
                  <a:moveTo>
                    <a:pt x="6542" y="3203"/>
                  </a:moveTo>
                  <a:cubicBezTo>
                    <a:pt x="6975" y="3264"/>
                    <a:pt x="7436" y="3314"/>
                    <a:pt x="7919" y="3351"/>
                  </a:cubicBezTo>
                  <a:lnTo>
                    <a:pt x="7919" y="6452"/>
                  </a:lnTo>
                  <a:cubicBezTo>
                    <a:pt x="7408" y="6410"/>
                    <a:pt x="6951" y="6357"/>
                    <a:pt x="6542" y="6297"/>
                  </a:cubicBezTo>
                  <a:lnTo>
                    <a:pt x="6542" y="3203"/>
                  </a:lnTo>
                  <a:close/>
                  <a:moveTo>
                    <a:pt x="14117" y="3203"/>
                  </a:moveTo>
                  <a:lnTo>
                    <a:pt x="14117" y="6297"/>
                  </a:lnTo>
                  <a:cubicBezTo>
                    <a:pt x="13707" y="6357"/>
                    <a:pt x="13251" y="6410"/>
                    <a:pt x="12740" y="6452"/>
                  </a:cubicBezTo>
                  <a:lnTo>
                    <a:pt x="12740" y="3353"/>
                  </a:lnTo>
                  <a:cubicBezTo>
                    <a:pt x="13223" y="3314"/>
                    <a:pt x="13684" y="3264"/>
                    <a:pt x="14117" y="3203"/>
                  </a:cubicBezTo>
                  <a:close/>
                  <a:moveTo>
                    <a:pt x="8608" y="3394"/>
                  </a:moveTo>
                  <a:cubicBezTo>
                    <a:pt x="9060" y="3419"/>
                    <a:pt x="9519" y="3433"/>
                    <a:pt x="9986" y="3438"/>
                  </a:cubicBezTo>
                  <a:lnTo>
                    <a:pt x="9986" y="6540"/>
                  </a:lnTo>
                  <a:cubicBezTo>
                    <a:pt x="9493" y="6535"/>
                    <a:pt x="9033" y="6520"/>
                    <a:pt x="8608" y="6497"/>
                  </a:cubicBezTo>
                  <a:lnTo>
                    <a:pt x="8608" y="3394"/>
                  </a:lnTo>
                  <a:close/>
                  <a:moveTo>
                    <a:pt x="12050" y="3394"/>
                  </a:moveTo>
                  <a:lnTo>
                    <a:pt x="12050" y="6497"/>
                  </a:lnTo>
                  <a:cubicBezTo>
                    <a:pt x="11624" y="6520"/>
                    <a:pt x="11166" y="6533"/>
                    <a:pt x="10673" y="6540"/>
                  </a:cubicBezTo>
                  <a:lnTo>
                    <a:pt x="10673" y="3438"/>
                  </a:lnTo>
                  <a:cubicBezTo>
                    <a:pt x="11140" y="3434"/>
                    <a:pt x="11599" y="3419"/>
                    <a:pt x="12050" y="3394"/>
                  </a:cubicBezTo>
                  <a:close/>
                  <a:moveTo>
                    <a:pt x="15839" y="6655"/>
                  </a:moveTo>
                  <a:lnTo>
                    <a:pt x="15839" y="7318"/>
                  </a:lnTo>
                  <a:cubicBezTo>
                    <a:pt x="14810" y="7607"/>
                    <a:pt x="13068" y="7919"/>
                    <a:pt x="10329" y="7919"/>
                  </a:cubicBezTo>
                  <a:cubicBezTo>
                    <a:pt x="7591" y="7919"/>
                    <a:pt x="5849" y="7607"/>
                    <a:pt x="4820" y="7318"/>
                  </a:cubicBezTo>
                  <a:lnTo>
                    <a:pt x="4820" y="6655"/>
                  </a:lnTo>
                  <a:cubicBezTo>
                    <a:pt x="6466" y="7041"/>
                    <a:pt x="8149" y="7237"/>
                    <a:pt x="9838" y="7237"/>
                  </a:cubicBezTo>
                  <a:cubicBezTo>
                    <a:pt x="10002" y="7237"/>
                    <a:pt x="10165" y="7235"/>
                    <a:pt x="10329" y="7231"/>
                  </a:cubicBezTo>
                  <a:cubicBezTo>
                    <a:pt x="10492" y="7235"/>
                    <a:pt x="10655" y="7237"/>
                    <a:pt x="10819" y="7237"/>
                  </a:cubicBezTo>
                  <a:cubicBezTo>
                    <a:pt x="12508" y="7237"/>
                    <a:pt x="14193" y="7041"/>
                    <a:pt x="15839" y="6655"/>
                  </a:cubicBezTo>
                  <a:close/>
                  <a:moveTo>
                    <a:pt x="15839" y="8032"/>
                  </a:moveTo>
                  <a:lnTo>
                    <a:pt x="15839" y="13111"/>
                  </a:lnTo>
                  <a:cubicBezTo>
                    <a:pt x="15314" y="13204"/>
                    <a:pt x="14838" y="13471"/>
                    <a:pt x="14483" y="13867"/>
                  </a:cubicBezTo>
                  <a:cubicBezTo>
                    <a:pt x="14187" y="14244"/>
                    <a:pt x="13734" y="14463"/>
                    <a:pt x="13254" y="14463"/>
                  </a:cubicBezTo>
                  <a:cubicBezTo>
                    <a:pt x="12776" y="14463"/>
                    <a:pt x="12324" y="14244"/>
                    <a:pt x="12027" y="13867"/>
                  </a:cubicBezTo>
                  <a:cubicBezTo>
                    <a:pt x="11602" y="13373"/>
                    <a:pt x="10981" y="13086"/>
                    <a:pt x="10329" y="13086"/>
                  </a:cubicBezTo>
                  <a:cubicBezTo>
                    <a:pt x="9674" y="13086"/>
                    <a:pt x="9055" y="13373"/>
                    <a:pt x="8628" y="13867"/>
                  </a:cubicBezTo>
                  <a:cubicBezTo>
                    <a:pt x="8332" y="14244"/>
                    <a:pt x="7881" y="14463"/>
                    <a:pt x="7403" y="14463"/>
                  </a:cubicBezTo>
                  <a:cubicBezTo>
                    <a:pt x="6923" y="14463"/>
                    <a:pt x="6472" y="14244"/>
                    <a:pt x="6175" y="13867"/>
                  </a:cubicBezTo>
                  <a:cubicBezTo>
                    <a:pt x="5821" y="13471"/>
                    <a:pt x="5344" y="13204"/>
                    <a:pt x="4820" y="13111"/>
                  </a:cubicBezTo>
                  <a:lnTo>
                    <a:pt x="4820" y="8032"/>
                  </a:lnTo>
                  <a:cubicBezTo>
                    <a:pt x="6466" y="8418"/>
                    <a:pt x="8149" y="8614"/>
                    <a:pt x="9838" y="8614"/>
                  </a:cubicBezTo>
                  <a:cubicBezTo>
                    <a:pt x="10002" y="8614"/>
                    <a:pt x="10165" y="8612"/>
                    <a:pt x="10329" y="8608"/>
                  </a:cubicBezTo>
                  <a:cubicBezTo>
                    <a:pt x="10492" y="8612"/>
                    <a:pt x="10655" y="8614"/>
                    <a:pt x="10819" y="8614"/>
                  </a:cubicBezTo>
                  <a:cubicBezTo>
                    <a:pt x="12508" y="8614"/>
                    <a:pt x="14193" y="8418"/>
                    <a:pt x="15839" y="8032"/>
                  </a:cubicBezTo>
                  <a:close/>
                  <a:moveTo>
                    <a:pt x="4132" y="6543"/>
                  </a:moveTo>
                  <a:lnTo>
                    <a:pt x="4132" y="16184"/>
                  </a:lnTo>
                  <a:lnTo>
                    <a:pt x="2410" y="16184"/>
                  </a:lnTo>
                  <a:cubicBezTo>
                    <a:pt x="2220" y="16184"/>
                    <a:pt x="2065" y="16338"/>
                    <a:pt x="2065" y="16528"/>
                  </a:cubicBezTo>
                  <a:cubicBezTo>
                    <a:pt x="2065" y="16718"/>
                    <a:pt x="2220" y="16871"/>
                    <a:pt x="2410" y="16871"/>
                  </a:cubicBezTo>
                  <a:lnTo>
                    <a:pt x="4132" y="16871"/>
                  </a:lnTo>
                  <a:lnTo>
                    <a:pt x="4132" y="19970"/>
                  </a:lnTo>
                  <a:lnTo>
                    <a:pt x="688" y="19970"/>
                  </a:lnTo>
                  <a:lnTo>
                    <a:pt x="688" y="9298"/>
                  </a:lnTo>
                  <a:lnTo>
                    <a:pt x="2410" y="9298"/>
                  </a:lnTo>
                  <a:cubicBezTo>
                    <a:pt x="2600" y="9298"/>
                    <a:pt x="2755" y="9143"/>
                    <a:pt x="2755" y="8953"/>
                  </a:cubicBezTo>
                  <a:cubicBezTo>
                    <a:pt x="2755" y="8763"/>
                    <a:pt x="2600" y="8608"/>
                    <a:pt x="2410" y="8608"/>
                  </a:cubicBezTo>
                  <a:lnTo>
                    <a:pt x="688" y="8608"/>
                  </a:lnTo>
                  <a:lnTo>
                    <a:pt x="688" y="6543"/>
                  </a:lnTo>
                  <a:close/>
                  <a:moveTo>
                    <a:pt x="10329" y="13774"/>
                  </a:moveTo>
                  <a:cubicBezTo>
                    <a:pt x="10806" y="13774"/>
                    <a:pt x="11259" y="13992"/>
                    <a:pt x="11556" y="14368"/>
                  </a:cubicBezTo>
                  <a:cubicBezTo>
                    <a:pt x="11980" y="14865"/>
                    <a:pt x="12602" y="15149"/>
                    <a:pt x="13254" y="15149"/>
                  </a:cubicBezTo>
                  <a:cubicBezTo>
                    <a:pt x="13909" y="15149"/>
                    <a:pt x="14530" y="14865"/>
                    <a:pt x="14955" y="14368"/>
                  </a:cubicBezTo>
                  <a:cubicBezTo>
                    <a:pt x="15189" y="14100"/>
                    <a:pt x="15496" y="13907"/>
                    <a:pt x="15839" y="13811"/>
                  </a:cubicBezTo>
                  <a:lnTo>
                    <a:pt x="15839" y="19970"/>
                  </a:lnTo>
                  <a:lnTo>
                    <a:pt x="4820" y="19970"/>
                  </a:lnTo>
                  <a:lnTo>
                    <a:pt x="4820" y="13811"/>
                  </a:lnTo>
                  <a:cubicBezTo>
                    <a:pt x="5163" y="13907"/>
                    <a:pt x="5469" y="14100"/>
                    <a:pt x="5702" y="14368"/>
                  </a:cubicBezTo>
                  <a:cubicBezTo>
                    <a:pt x="6127" y="14865"/>
                    <a:pt x="6748" y="15151"/>
                    <a:pt x="7403" y="15151"/>
                  </a:cubicBezTo>
                  <a:cubicBezTo>
                    <a:pt x="8055" y="15151"/>
                    <a:pt x="8677" y="14865"/>
                    <a:pt x="9101" y="14368"/>
                  </a:cubicBezTo>
                  <a:cubicBezTo>
                    <a:pt x="9398" y="13992"/>
                    <a:pt x="9849" y="13774"/>
                    <a:pt x="10329" y="13774"/>
                  </a:cubicBezTo>
                  <a:close/>
                  <a:moveTo>
                    <a:pt x="19970" y="6543"/>
                  </a:moveTo>
                  <a:lnTo>
                    <a:pt x="19970" y="8608"/>
                  </a:lnTo>
                  <a:lnTo>
                    <a:pt x="18249" y="8608"/>
                  </a:lnTo>
                  <a:cubicBezTo>
                    <a:pt x="18059" y="8608"/>
                    <a:pt x="17904" y="8763"/>
                    <a:pt x="17904" y="8953"/>
                  </a:cubicBezTo>
                  <a:cubicBezTo>
                    <a:pt x="17904" y="9143"/>
                    <a:pt x="18059" y="9298"/>
                    <a:pt x="18249" y="9298"/>
                  </a:cubicBezTo>
                  <a:lnTo>
                    <a:pt x="19970" y="9298"/>
                  </a:lnTo>
                  <a:lnTo>
                    <a:pt x="19970" y="19970"/>
                  </a:lnTo>
                  <a:lnTo>
                    <a:pt x="16527" y="19970"/>
                  </a:lnTo>
                  <a:lnTo>
                    <a:pt x="16527" y="16871"/>
                  </a:lnTo>
                  <a:lnTo>
                    <a:pt x="18249" y="16871"/>
                  </a:lnTo>
                  <a:cubicBezTo>
                    <a:pt x="18438" y="16871"/>
                    <a:pt x="18593" y="16718"/>
                    <a:pt x="18593" y="16528"/>
                  </a:cubicBezTo>
                  <a:cubicBezTo>
                    <a:pt x="18593" y="16337"/>
                    <a:pt x="18438" y="16184"/>
                    <a:pt x="18249" y="16184"/>
                  </a:cubicBezTo>
                  <a:lnTo>
                    <a:pt x="16527" y="16184"/>
                  </a:lnTo>
                  <a:lnTo>
                    <a:pt x="16527" y="6543"/>
                  </a:lnTo>
                  <a:close/>
                  <a:moveTo>
                    <a:pt x="2410" y="1"/>
                  </a:moveTo>
                  <a:cubicBezTo>
                    <a:pt x="2031" y="1"/>
                    <a:pt x="1721" y="309"/>
                    <a:pt x="1721" y="690"/>
                  </a:cubicBezTo>
                  <a:lnTo>
                    <a:pt x="1721" y="2067"/>
                  </a:lnTo>
                  <a:cubicBezTo>
                    <a:pt x="1531" y="2067"/>
                    <a:pt x="1378" y="2220"/>
                    <a:pt x="1378" y="2410"/>
                  </a:cubicBezTo>
                  <a:cubicBezTo>
                    <a:pt x="1378" y="2602"/>
                    <a:pt x="1531" y="2755"/>
                    <a:pt x="1721" y="2755"/>
                  </a:cubicBezTo>
                  <a:lnTo>
                    <a:pt x="1721" y="5854"/>
                  </a:lnTo>
                  <a:lnTo>
                    <a:pt x="688" y="5854"/>
                  </a:lnTo>
                  <a:cubicBezTo>
                    <a:pt x="309" y="5854"/>
                    <a:pt x="1" y="6162"/>
                    <a:pt x="1" y="6542"/>
                  </a:cubicBezTo>
                  <a:lnTo>
                    <a:pt x="1" y="19970"/>
                  </a:lnTo>
                  <a:cubicBezTo>
                    <a:pt x="1" y="20352"/>
                    <a:pt x="309" y="20660"/>
                    <a:pt x="688" y="20660"/>
                  </a:cubicBezTo>
                  <a:lnTo>
                    <a:pt x="19970" y="20660"/>
                  </a:lnTo>
                  <a:cubicBezTo>
                    <a:pt x="20350" y="20660"/>
                    <a:pt x="20658" y="20352"/>
                    <a:pt x="20658" y="19970"/>
                  </a:cubicBezTo>
                  <a:lnTo>
                    <a:pt x="20658" y="6542"/>
                  </a:lnTo>
                  <a:cubicBezTo>
                    <a:pt x="20658" y="6162"/>
                    <a:pt x="20350" y="5854"/>
                    <a:pt x="19970" y="5854"/>
                  </a:cubicBezTo>
                  <a:lnTo>
                    <a:pt x="18938" y="5854"/>
                  </a:lnTo>
                  <a:lnTo>
                    <a:pt x="18938" y="2755"/>
                  </a:lnTo>
                  <a:cubicBezTo>
                    <a:pt x="19128" y="2755"/>
                    <a:pt x="19281" y="2602"/>
                    <a:pt x="19281" y="2410"/>
                  </a:cubicBezTo>
                  <a:cubicBezTo>
                    <a:pt x="19281" y="2220"/>
                    <a:pt x="19128" y="2067"/>
                    <a:pt x="18938" y="2067"/>
                  </a:cubicBezTo>
                  <a:lnTo>
                    <a:pt x="18938" y="690"/>
                  </a:lnTo>
                  <a:cubicBezTo>
                    <a:pt x="18938" y="309"/>
                    <a:pt x="18628" y="1"/>
                    <a:pt x="18249" y="1"/>
                  </a:cubicBezTo>
                  <a:lnTo>
                    <a:pt x="16527" y="1"/>
                  </a:lnTo>
                  <a:cubicBezTo>
                    <a:pt x="16147" y="1"/>
                    <a:pt x="15839" y="309"/>
                    <a:pt x="15839" y="690"/>
                  </a:cubicBezTo>
                  <a:lnTo>
                    <a:pt x="15839" y="2150"/>
                  </a:lnTo>
                  <a:cubicBezTo>
                    <a:pt x="15366" y="2280"/>
                    <a:pt x="14888" y="2385"/>
                    <a:pt x="14405" y="2463"/>
                  </a:cubicBezTo>
                  <a:cubicBezTo>
                    <a:pt x="13792" y="2567"/>
                    <a:pt x="13108" y="2642"/>
                    <a:pt x="12374" y="2690"/>
                  </a:cubicBezTo>
                  <a:cubicBezTo>
                    <a:pt x="11693" y="2733"/>
                    <a:pt x="11012" y="2755"/>
                    <a:pt x="10330" y="2755"/>
                  </a:cubicBezTo>
                  <a:cubicBezTo>
                    <a:pt x="9649" y="2755"/>
                    <a:pt x="8967" y="2733"/>
                    <a:pt x="8287" y="2690"/>
                  </a:cubicBezTo>
                  <a:cubicBezTo>
                    <a:pt x="7551" y="2642"/>
                    <a:pt x="6866" y="2565"/>
                    <a:pt x="6255" y="2463"/>
                  </a:cubicBezTo>
                  <a:cubicBezTo>
                    <a:pt x="5771" y="2385"/>
                    <a:pt x="5293" y="2280"/>
                    <a:pt x="4820" y="2150"/>
                  </a:cubicBezTo>
                  <a:lnTo>
                    <a:pt x="4820" y="690"/>
                  </a:lnTo>
                  <a:cubicBezTo>
                    <a:pt x="4820" y="309"/>
                    <a:pt x="4512" y="1"/>
                    <a:pt x="4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00"/>
            <p:cNvSpPr/>
            <p:nvPr/>
          </p:nvSpPr>
          <p:spPr>
            <a:xfrm>
              <a:off x="525500" y="3673325"/>
              <a:ext cx="78675" cy="28575"/>
            </a:xfrm>
            <a:custGeom>
              <a:avLst/>
              <a:gdLst/>
              <a:ahLst/>
              <a:cxnLst/>
              <a:rect l="l" t="t" r="r" b="b"/>
              <a:pathLst>
                <a:path w="3147" h="1143" extrusionOk="0">
                  <a:moveTo>
                    <a:pt x="386" y="1"/>
                  </a:moveTo>
                  <a:cubicBezTo>
                    <a:pt x="288" y="1"/>
                    <a:pt x="190" y="42"/>
                    <a:pt x="122" y="122"/>
                  </a:cubicBezTo>
                  <a:cubicBezTo>
                    <a:pt x="0" y="267"/>
                    <a:pt x="19" y="484"/>
                    <a:pt x="164" y="607"/>
                  </a:cubicBezTo>
                  <a:cubicBezTo>
                    <a:pt x="572" y="964"/>
                    <a:pt x="1082" y="1143"/>
                    <a:pt x="1591" y="1143"/>
                  </a:cubicBezTo>
                  <a:cubicBezTo>
                    <a:pt x="2100" y="1143"/>
                    <a:pt x="2609" y="964"/>
                    <a:pt x="3018" y="607"/>
                  </a:cubicBezTo>
                  <a:cubicBezTo>
                    <a:pt x="3088" y="549"/>
                    <a:pt x="3131" y="464"/>
                    <a:pt x="3139" y="372"/>
                  </a:cubicBezTo>
                  <a:cubicBezTo>
                    <a:pt x="3146" y="282"/>
                    <a:pt x="3118" y="192"/>
                    <a:pt x="3058" y="122"/>
                  </a:cubicBezTo>
                  <a:cubicBezTo>
                    <a:pt x="2990" y="42"/>
                    <a:pt x="2893" y="1"/>
                    <a:pt x="2796" y="1"/>
                  </a:cubicBezTo>
                  <a:cubicBezTo>
                    <a:pt x="2717" y="1"/>
                    <a:pt x="2638" y="27"/>
                    <a:pt x="2573" y="82"/>
                  </a:cubicBezTo>
                  <a:cubicBezTo>
                    <a:pt x="2293" y="330"/>
                    <a:pt x="1942" y="454"/>
                    <a:pt x="1591" y="454"/>
                  </a:cubicBezTo>
                  <a:cubicBezTo>
                    <a:pt x="1240" y="454"/>
                    <a:pt x="889" y="330"/>
                    <a:pt x="608" y="82"/>
                  </a:cubicBezTo>
                  <a:cubicBezTo>
                    <a:pt x="544" y="27"/>
                    <a:pt x="464"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00"/>
            <p:cNvSpPr/>
            <p:nvPr/>
          </p:nvSpPr>
          <p:spPr>
            <a:xfrm>
              <a:off x="671825" y="3673200"/>
              <a:ext cx="79100" cy="28700"/>
            </a:xfrm>
            <a:custGeom>
              <a:avLst/>
              <a:gdLst/>
              <a:ahLst/>
              <a:cxnLst/>
              <a:rect l="l" t="t" r="r" b="b"/>
              <a:pathLst>
                <a:path w="3164" h="1148" extrusionOk="0">
                  <a:moveTo>
                    <a:pt x="2803" y="0"/>
                  </a:moveTo>
                  <a:cubicBezTo>
                    <a:pt x="2720" y="0"/>
                    <a:pt x="2638" y="30"/>
                    <a:pt x="2574" y="87"/>
                  </a:cubicBezTo>
                  <a:cubicBezTo>
                    <a:pt x="2293" y="335"/>
                    <a:pt x="1942" y="459"/>
                    <a:pt x="1591" y="459"/>
                  </a:cubicBezTo>
                  <a:cubicBezTo>
                    <a:pt x="1240" y="459"/>
                    <a:pt x="889" y="335"/>
                    <a:pt x="609" y="87"/>
                  </a:cubicBezTo>
                  <a:cubicBezTo>
                    <a:pt x="544" y="32"/>
                    <a:pt x="465" y="6"/>
                    <a:pt x="386" y="6"/>
                  </a:cubicBezTo>
                  <a:cubicBezTo>
                    <a:pt x="288" y="6"/>
                    <a:pt x="191" y="47"/>
                    <a:pt x="122" y="127"/>
                  </a:cubicBezTo>
                  <a:cubicBezTo>
                    <a:pt x="1" y="272"/>
                    <a:pt x="19" y="489"/>
                    <a:pt x="164" y="612"/>
                  </a:cubicBezTo>
                  <a:cubicBezTo>
                    <a:pt x="573" y="969"/>
                    <a:pt x="1082" y="1148"/>
                    <a:pt x="1591" y="1148"/>
                  </a:cubicBezTo>
                  <a:cubicBezTo>
                    <a:pt x="2100" y="1148"/>
                    <a:pt x="2609" y="969"/>
                    <a:pt x="3018" y="612"/>
                  </a:cubicBezTo>
                  <a:cubicBezTo>
                    <a:pt x="3116" y="534"/>
                    <a:pt x="3163" y="409"/>
                    <a:pt x="3141" y="285"/>
                  </a:cubicBezTo>
                  <a:cubicBezTo>
                    <a:pt x="3120" y="162"/>
                    <a:pt x="3033" y="61"/>
                    <a:pt x="2917" y="19"/>
                  </a:cubicBezTo>
                  <a:cubicBezTo>
                    <a:pt x="2880" y="7"/>
                    <a:pt x="2841" y="0"/>
                    <a:pt x="28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00"/>
            <p:cNvSpPr/>
            <p:nvPr/>
          </p:nvSpPr>
          <p:spPr>
            <a:xfrm>
              <a:off x="599150" y="3716175"/>
              <a:ext cx="78450" cy="28725"/>
            </a:xfrm>
            <a:custGeom>
              <a:avLst/>
              <a:gdLst/>
              <a:ahLst/>
              <a:cxnLst/>
              <a:rect l="l" t="t" r="r" b="b"/>
              <a:pathLst>
                <a:path w="3138" h="1149" extrusionOk="0">
                  <a:moveTo>
                    <a:pt x="362" y="0"/>
                  </a:moveTo>
                  <a:cubicBezTo>
                    <a:pt x="323" y="0"/>
                    <a:pt x="284" y="7"/>
                    <a:pt x="247" y="20"/>
                  </a:cubicBezTo>
                  <a:cubicBezTo>
                    <a:pt x="128" y="62"/>
                    <a:pt x="44" y="163"/>
                    <a:pt x="22" y="287"/>
                  </a:cubicBezTo>
                  <a:cubicBezTo>
                    <a:pt x="0" y="410"/>
                    <a:pt x="47" y="533"/>
                    <a:pt x="143" y="613"/>
                  </a:cubicBezTo>
                  <a:cubicBezTo>
                    <a:pt x="552" y="970"/>
                    <a:pt x="1062" y="1149"/>
                    <a:pt x="1571" y="1149"/>
                  </a:cubicBezTo>
                  <a:cubicBezTo>
                    <a:pt x="2081" y="1149"/>
                    <a:pt x="2591" y="970"/>
                    <a:pt x="2999" y="613"/>
                  </a:cubicBezTo>
                  <a:cubicBezTo>
                    <a:pt x="3093" y="533"/>
                    <a:pt x="3138" y="410"/>
                    <a:pt x="3116" y="288"/>
                  </a:cubicBezTo>
                  <a:cubicBezTo>
                    <a:pt x="3094" y="167"/>
                    <a:pt x="3009" y="67"/>
                    <a:pt x="2893" y="25"/>
                  </a:cubicBezTo>
                  <a:cubicBezTo>
                    <a:pt x="2855" y="12"/>
                    <a:pt x="2816" y="5"/>
                    <a:pt x="2777" y="5"/>
                  </a:cubicBezTo>
                  <a:cubicBezTo>
                    <a:pt x="2697" y="5"/>
                    <a:pt x="2617" y="33"/>
                    <a:pt x="2555" y="87"/>
                  </a:cubicBezTo>
                  <a:cubicBezTo>
                    <a:pt x="2274" y="336"/>
                    <a:pt x="1923" y="460"/>
                    <a:pt x="1571" y="460"/>
                  </a:cubicBezTo>
                  <a:cubicBezTo>
                    <a:pt x="1220" y="460"/>
                    <a:pt x="869" y="336"/>
                    <a:pt x="588" y="87"/>
                  </a:cubicBezTo>
                  <a:cubicBezTo>
                    <a:pt x="525" y="30"/>
                    <a:pt x="444" y="0"/>
                    <a:pt x="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 name="Google Shape;1387;p100"/>
          <p:cNvSpPr/>
          <p:nvPr/>
        </p:nvSpPr>
        <p:spPr>
          <a:xfrm>
            <a:off x="5265383" y="2940630"/>
            <a:ext cx="336534" cy="335673"/>
          </a:xfrm>
          <a:custGeom>
            <a:avLst/>
            <a:gdLst/>
            <a:ahLst/>
            <a:cxnLst/>
            <a:rect l="l" t="t" r="r" b="b"/>
            <a:pathLst>
              <a:path w="20713" h="20660" extrusionOk="0">
                <a:moveTo>
                  <a:pt x="10012" y="748"/>
                </a:moveTo>
                <a:cubicBezTo>
                  <a:pt x="10951" y="1638"/>
                  <a:pt x="11545" y="2832"/>
                  <a:pt x="11689" y="4120"/>
                </a:cubicBezTo>
                <a:cubicBezTo>
                  <a:pt x="11152" y="4628"/>
                  <a:pt x="10691" y="5069"/>
                  <a:pt x="10356" y="5389"/>
                </a:cubicBezTo>
                <a:lnTo>
                  <a:pt x="10356" y="2409"/>
                </a:lnTo>
                <a:cubicBezTo>
                  <a:pt x="10356" y="2220"/>
                  <a:pt x="10202" y="2065"/>
                  <a:pt x="10012" y="2065"/>
                </a:cubicBezTo>
                <a:cubicBezTo>
                  <a:pt x="9822" y="2065"/>
                  <a:pt x="9667" y="2220"/>
                  <a:pt x="9667" y="2409"/>
                </a:cubicBezTo>
                <a:lnTo>
                  <a:pt x="9667" y="5389"/>
                </a:lnTo>
                <a:cubicBezTo>
                  <a:pt x="9332" y="5069"/>
                  <a:pt x="8871" y="4628"/>
                  <a:pt x="8335" y="4120"/>
                </a:cubicBezTo>
                <a:cubicBezTo>
                  <a:pt x="8478" y="2832"/>
                  <a:pt x="9071" y="1638"/>
                  <a:pt x="10012" y="748"/>
                </a:cubicBezTo>
                <a:close/>
                <a:moveTo>
                  <a:pt x="3083" y="1337"/>
                </a:moveTo>
                <a:cubicBezTo>
                  <a:pt x="3798" y="1337"/>
                  <a:pt x="4600" y="1566"/>
                  <a:pt x="5364" y="2276"/>
                </a:cubicBezTo>
                <a:cubicBezTo>
                  <a:pt x="6884" y="3688"/>
                  <a:pt x="8356" y="5087"/>
                  <a:pt x="9156" y="5853"/>
                </a:cubicBezTo>
                <a:lnTo>
                  <a:pt x="7744" y="5853"/>
                </a:lnTo>
                <a:lnTo>
                  <a:pt x="4746" y="2854"/>
                </a:lnTo>
                <a:cubicBezTo>
                  <a:pt x="4680" y="2790"/>
                  <a:pt x="4593" y="2758"/>
                  <a:pt x="4507" y="2758"/>
                </a:cubicBezTo>
                <a:cubicBezTo>
                  <a:pt x="4419" y="2758"/>
                  <a:pt x="4331" y="2792"/>
                  <a:pt x="4263" y="2859"/>
                </a:cubicBezTo>
                <a:cubicBezTo>
                  <a:pt x="4130" y="2992"/>
                  <a:pt x="4128" y="3207"/>
                  <a:pt x="4260" y="3342"/>
                </a:cubicBezTo>
                <a:lnTo>
                  <a:pt x="6771" y="5853"/>
                </a:lnTo>
                <a:lnTo>
                  <a:pt x="5607" y="5853"/>
                </a:lnTo>
                <a:lnTo>
                  <a:pt x="1291" y="1783"/>
                </a:lnTo>
                <a:cubicBezTo>
                  <a:pt x="1712" y="1575"/>
                  <a:pt x="2353" y="1337"/>
                  <a:pt x="3083" y="1337"/>
                </a:cubicBezTo>
                <a:close/>
                <a:moveTo>
                  <a:pt x="16941" y="1337"/>
                </a:moveTo>
                <a:cubicBezTo>
                  <a:pt x="17671" y="1337"/>
                  <a:pt x="18311" y="1575"/>
                  <a:pt x="18733" y="1783"/>
                </a:cubicBezTo>
                <a:lnTo>
                  <a:pt x="14416" y="5853"/>
                </a:lnTo>
                <a:lnTo>
                  <a:pt x="13252" y="5853"/>
                </a:lnTo>
                <a:lnTo>
                  <a:pt x="15764" y="3342"/>
                </a:lnTo>
                <a:cubicBezTo>
                  <a:pt x="15895" y="3207"/>
                  <a:pt x="15893" y="2992"/>
                  <a:pt x="15760" y="2859"/>
                </a:cubicBezTo>
                <a:cubicBezTo>
                  <a:pt x="15693" y="2792"/>
                  <a:pt x="15605" y="2758"/>
                  <a:pt x="15517" y="2758"/>
                </a:cubicBezTo>
                <a:cubicBezTo>
                  <a:pt x="15430" y="2758"/>
                  <a:pt x="15344" y="2791"/>
                  <a:pt x="15277" y="2856"/>
                </a:cubicBezTo>
                <a:lnTo>
                  <a:pt x="12280" y="5853"/>
                </a:lnTo>
                <a:lnTo>
                  <a:pt x="10868" y="5853"/>
                </a:lnTo>
                <a:cubicBezTo>
                  <a:pt x="11667" y="5087"/>
                  <a:pt x="13139" y="3687"/>
                  <a:pt x="14659" y="2276"/>
                </a:cubicBezTo>
                <a:cubicBezTo>
                  <a:pt x="15424" y="1566"/>
                  <a:pt x="16225" y="1337"/>
                  <a:pt x="16941" y="1337"/>
                </a:cubicBezTo>
                <a:close/>
                <a:moveTo>
                  <a:pt x="10012" y="6541"/>
                </a:moveTo>
                <a:cubicBezTo>
                  <a:pt x="10583" y="6541"/>
                  <a:pt x="11044" y="7004"/>
                  <a:pt x="11044" y="7575"/>
                </a:cubicBezTo>
                <a:cubicBezTo>
                  <a:pt x="11044" y="7670"/>
                  <a:pt x="11032" y="7763"/>
                  <a:pt x="11006" y="7855"/>
                </a:cubicBezTo>
                <a:cubicBezTo>
                  <a:pt x="10928" y="8128"/>
                  <a:pt x="10741" y="8358"/>
                  <a:pt x="10490" y="8489"/>
                </a:cubicBezTo>
                <a:cubicBezTo>
                  <a:pt x="10193" y="7928"/>
                  <a:pt x="9612" y="7577"/>
                  <a:pt x="8979" y="7575"/>
                </a:cubicBezTo>
                <a:cubicBezTo>
                  <a:pt x="8979" y="7004"/>
                  <a:pt x="9440" y="6541"/>
                  <a:pt x="10012" y="6541"/>
                </a:cubicBezTo>
                <a:close/>
                <a:moveTo>
                  <a:pt x="8643" y="6541"/>
                </a:moveTo>
                <a:cubicBezTo>
                  <a:pt x="8416" y="6837"/>
                  <a:pt x="8291" y="7200"/>
                  <a:pt x="8290" y="7575"/>
                </a:cubicBezTo>
                <a:lnTo>
                  <a:pt x="4158" y="7575"/>
                </a:lnTo>
                <a:cubicBezTo>
                  <a:pt x="3968" y="7575"/>
                  <a:pt x="3814" y="7728"/>
                  <a:pt x="3814" y="7918"/>
                </a:cubicBezTo>
                <a:cubicBezTo>
                  <a:pt x="3814" y="8108"/>
                  <a:pt x="3968" y="8263"/>
                  <a:pt x="4158" y="8263"/>
                </a:cubicBezTo>
                <a:lnTo>
                  <a:pt x="7610" y="8263"/>
                </a:lnTo>
                <a:cubicBezTo>
                  <a:pt x="7454" y="8466"/>
                  <a:pt x="7346" y="8701"/>
                  <a:pt x="7292" y="8952"/>
                </a:cubicBezTo>
                <a:lnTo>
                  <a:pt x="788" y="8952"/>
                </a:lnTo>
                <a:cubicBezTo>
                  <a:pt x="1119" y="8081"/>
                  <a:pt x="2007" y="6541"/>
                  <a:pt x="4123" y="6541"/>
                </a:cubicBezTo>
                <a:close/>
                <a:moveTo>
                  <a:pt x="16588" y="6541"/>
                </a:moveTo>
                <a:cubicBezTo>
                  <a:pt x="18706" y="6541"/>
                  <a:pt x="19594" y="8081"/>
                  <a:pt x="19925" y="8952"/>
                </a:cubicBezTo>
                <a:lnTo>
                  <a:pt x="12729" y="8952"/>
                </a:lnTo>
                <a:cubicBezTo>
                  <a:pt x="12676" y="8702"/>
                  <a:pt x="12570" y="8466"/>
                  <a:pt x="12416" y="8263"/>
                </a:cubicBezTo>
                <a:lnTo>
                  <a:pt x="15865" y="8263"/>
                </a:lnTo>
                <a:cubicBezTo>
                  <a:pt x="16055" y="8263"/>
                  <a:pt x="16210" y="8108"/>
                  <a:pt x="16210" y="7918"/>
                </a:cubicBezTo>
                <a:cubicBezTo>
                  <a:pt x="16210" y="7728"/>
                  <a:pt x="16055" y="7575"/>
                  <a:pt x="15865" y="7575"/>
                </a:cubicBezTo>
                <a:lnTo>
                  <a:pt x="11734" y="7575"/>
                </a:lnTo>
                <a:cubicBezTo>
                  <a:pt x="11732" y="7200"/>
                  <a:pt x="11607" y="6837"/>
                  <a:pt x="11381" y="6541"/>
                </a:cubicBezTo>
                <a:close/>
                <a:moveTo>
                  <a:pt x="8979" y="8263"/>
                </a:moveTo>
                <a:cubicBezTo>
                  <a:pt x="9549" y="8263"/>
                  <a:pt x="10012" y="8726"/>
                  <a:pt x="10012" y="9295"/>
                </a:cubicBezTo>
                <a:cubicBezTo>
                  <a:pt x="10012" y="9867"/>
                  <a:pt x="9549" y="10329"/>
                  <a:pt x="8979" y="10329"/>
                </a:cubicBezTo>
                <a:cubicBezTo>
                  <a:pt x="8408" y="10329"/>
                  <a:pt x="7945" y="9867"/>
                  <a:pt x="7945" y="9295"/>
                </a:cubicBezTo>
                <a:cubicBezTo>
                  <a:pt x="7945" y="8726"/>
                  <a:pt x="8408" y="8263"/>
                  <a:pt x="8979" y="8263"/>
                </a:cubicBezTo>
                <a:close/>
                <a:moveTo>
                  <a:pt x="11525" y="8386"/>
                </a:moveTo>
                <a:cubicBezTo>
                  <a:pt x="11947" y="8606"/>
                  <a:pt x="12162" y="9086"/>
                  <a:pt x="12047" y="9547"/>
                </a:cubicBezTo>
                <a:cubicBezTo>
                  <a:pt x="11933" y="10006"/>
                  <a:pt x="11519" y="10329"/>
                  <a:pt x="11044" y="10329"/>
                </a:cubicBezTo>
                <a:cubicBezTo>
                  <a:pt x="10838" y="10328"/>
                  <a:pt x="10636" y="10265"/>
                  <a:pt x="10466" y="10146"/>
                </a:cubicBezTo>
                <a:cubicBezTo>
                  <a:pt x="10618" y="9888"/>
                  <a:pt x="10699" y="9595"/>
                  <a:pt x="10701" y="9295"/>
                </a:cubicBezTo>
                <a:cubicBezTo>
                  <a:pt x="10701" y="9247"/>
                  <a:pt x="10689" y="9202"/>
                  <a:pt x="10686" y="9154"/>
                </a:cubicBezTo>
                <a:cubicBezTo>
                  <a:pt x="11046" y="9001"/>
                  <a:pt x="11341" y="8729"/>
                  <a:pt x="11525" y="8386"/>
                </a:cubicBezTo>
                <a:close/>
                <a:moveTo>
                  <a:pt x="10008" y="10668"/>
                </a:moveTo>
                <a:cubicBezTo>
                  <a:pt x="10215" y="10824"/>
                  <a:pt x="10455" y="10932"/>
                  <a:pt x="10709" y="10982"/>
                </a:cubicBezTo>
                <a:cubicBezTo>
                  <a:pt x="10714" y="11189"/>
                  <a:pt x="10721" y="11434"/>
                  <a:pt x="10728" y="11707"/>
                </a:cubicBezTo>
                <a:lnTo>
                  <a:pt x="8501" y="11707"/>
                </a:lnTo>
                <a:cubicBezTo>
                  <a:pt x="8600" y="11450"/>
                  <a:pt x="8694" y="11214"/>
                  <a:pt x="8783" y="10997"/>
                </a:cubicBezTo>
                <a:cubicBezTo>
                  <a:pt x="8848" y="11009"/>
                  <a:pt x="8913" y="11016"/>
                  <a:pt x="8979" y="11017"/>
                </a:cubicBezTo>
                <a:cubicBezTo>
                  <a:pt x="9351" y="11016"/>
                  <a:pt x="9712" y="10894"/>
                  <a:pt x="10008" y="10668"/>
                </a:cubicBezTo>
                <a:close/>
                <a:moveTo>
                  <a:pt x="10748" y="12394"/>
                </a:moveTo>
                <a:cubicBezTo>
                  <a:pt x="10768" y="13014"/>
                  <a:pt x="10794" y="13720"/>
                  <a:pt x="10828" y="14461"/>
                </a:cubicBezTo>
                <a:lnTo>
                  <a:pt x="7545" y="14461"/>
                </a:lnTo>
                <a:cubicBezTo>
                  <a:pt x="7780" y="13703"/>
                  <a:pt x="8017" y="13007"/>
                  <a:pt x="8241" y="12394"/>
                </a:cubicBezTo>
                <a:close/>
                <a:moveTo>
                  <a:pt x="10863" y="15149"/>
                </a:moveTo>
                <a:cubicBezTo>
                  <a:pt x="10899" y="15838"/>
                  <a:pt x="10944" y="16541"/>
                  <a:pt x="10998" y="17215"/>
                </a:cubicBezTo>
                <a:lnTo>
                  <a:pt x="6799" y="17215"/>
                </a:lnTo>
                <a:cubicBezTo>
                  <a:pt x="6968" y="16494"/>
                  <a:pt x="7149" y="15802"/>
                  <a:pt x="7339" y="15149"/>
                </a:cubicBezTo>
                <a:close/>
                <a:moveTo>
                  <a:pt x="11054" y="17903"/>
                </a:moveTo>
                <a:cubicBezTo>
                  <a:pt x="11126" y="18679"/>
                  <a:pt x="11212" y="19392"/>
                  <a:pt x="11314" y="19970"/>
                </a:cubicBezTo>
                <a:lnTo>
                  <a:pt x="6275" y="19970"/>
                </a:lnTo>
                <a:cubicBezTo>
                  <a:pt x="6378" y="19264"/>
                  <a:pt x="6506" y="18573"/>
                  <a:pt x="6648" y="17903"/>
                </a:cubicBezTo>
                <a:close/>
                <a:moveTo>
                  <a:pt x="10011" y="0"/>
                </a:moveTo>
                <a:cubicBezTo>
                  <a:pt x="9888" y="0"/>
                  <a:pt x="9765" y="44"/>
                  <a:pt x="9667" y="131"/>
                </a:cubicBezTo>
                <a:cubicBezTo>
                  <a:pt x="8664" y="1027"/>
                  <a:pt x="7983" y="2226"/>
                  <a:pt x="7725" y="3545"/>
                </a:cubicBezTo>
                <a:cubicBezTo>
                  <a:pt x="7136" y="2991"/>
                  <a:pt x="6490" y="2383"/>
                  <a:pt x="5832" y="1773"/>
                </a:cubicBezTo>
                <a:cubicBezTo>
                  <a:pt x="4917" y="921"/>
                  <a:pt x="3950" y="654"/>
                  <a:pt x="3097" y="654"/>
                </a:cubicBezTo>
                <a:cubicBezTo>
                  <a:pt x="2014" y="654"/>
                  <a:pt x="1116" y="1085"/>
                  <a:pt x="741" y="1295"/>
                </a:cubicBezTo>
                <a:cubicBezTo>
                  <a:pt x="600" y="1375"/>
                  <a:pt x="503" y="1520"/>
                  <a:pt x="483" y="1683"/>
                </a:cubicBezTo>
                <a:cubicBezTo>
                  <a:pt x="463" y="1847"/>
                  <a:pt x="523" y="2008"/>
                  <a:pt x="643" y="2121"/>
                </a:cubicBezTo>
                <a:lnTo>
                  <a:pt x="4603" y="5853"/>
                </a:lnTo>
                <a:lnTo>
                  <a:pt x="4123" y="5853"/>
                </a:lnTo>
                <a:cubicBezTo>
                  <a:pt x="1276" y="5853"/>
                  <a:pt x="287" y="8238"/>
                  <a:pt x="50" y="8969"/>
                </a:cubicBezTo>
                <a:cubicBezTo>
                  <a:pt x="0" y="9124"/>
                  <a:pt x="28" y="9295"/>
                  <a:pt x="125" y="9429"/>
                </a:cubicBezTo>
                <a:cubicBezTo>
                  <a:pt x="223" y="9562"/>
                  <a:pt x="378" y="9640"/>
                  <a:pt x="545" y="9640"/>
                </a:cubicBezTo>
                <a:lnTo>
                  <a:pt x="7291" y="9640"/>
                </a:lnTo>
                <a:cubicBezTo>
                  <a:pt x="7392" y="10123"/>
                  <a:pt x="7697" y="10539"/>
                  <a:pt x="8125" y="10782"/>
                </a:cubicBezTo>
                <a:cubicBezTo>
                  <a:pt x="6919" y="13735"/>
                  <a:pt x="6065" y="16817"/>
                  <a:pt x="5582" y="19970"/>
                </a:cubicBezTo>
                <a:lnTo>
                  <a:pt x="370" y="19970"/>
                </a:lnTo>
                <a:cubicBezTo>
                  <a:pt x="180" y="19970"/>
                  <a:pt x="25" y="20125"/>
                  <a:pt x="25" y="20314"/>
                </a:cubicBezTo>
                <a:cubicBezTo>
                  <a:pt x="25" y="20504"/>
                  <a:pt x="180" y="20659"/>
                  <a:pt x="370" y="20659"/>
                </a:cubicBezTo>
                <a:lnTo>
                  <a:pt x="20340" y="20659"/>
                </a:lnTo>
                <a:cubicBezTo>
                  <a:pt x="20531" y="20659"/>
                  <a:pt x="20684" y="20504"/>
                  <a:pt x="20684" y="20314"/>
                </a:cubicBezTo>
                <a:cubicBezTo>
                  <a:pt x="20684" y="20125"/>
                  <a:pt x="20531" y="19970"/>
                  <a:pt x="20341" y="19970"/>
                </a:cubicBezTo>
                <a:lnTo>
                  <a:pt x="12015" y="19970"/>
                </a:lnTo>
                <a:cubicBezTo>
                  <a:pt x="11893" y="19327"/>
                  <a:pt x="11795" y="18483"/>
                  <a:pt x="11715" y="17560"/>
                </a:cubicBezTo>
                <a:lnTo>
                  <a:pt x="11715" y="17553"/>
                </a:lnTo>
                <a:cubicBezTo>
                  <a:pt x="11555" y="15710"/>
                  <a:pt x="11470" y="13552"/>
                  <a:pt x="11427" y="12051"/>
                </a:cubicBezTo>
                <a:lnTo>
                  <a:pt x="11427" y="12048"/>
                </a:lnTo>
                <a:cubicBezTo>
                  <a:pt x="11415" y="11635"/>
                  <a:pt x="11406" y="11272"/>
                  <a:pt x="11399" y="10981"/>
                </a:cubicBezTo>
                <a:cubicBezTo>
                  <a:pt x="12070" y="10837"/>
                  <a:pt x="12593" y="10313"/>
                  <a:pt x="12731" y="9640"/>
                </a:cubicBezTo>
                <a:lnTo>
                  <a:pt x="20168" y="9640"/>
                </a:lnTo>
                <a:cubicBezTo>
                  <a:pt x="20335" y="9640"/>
                  <a:pt x="20491" y="9562"/>
                  <a:pt x="20588" y="9427"/>
                </a:cubicBezTo>
                <a:cubicBezTo>
                  <a:pt x="20684" y="9295"/>
                  <a:pt x="20713" y="9124"/>
                  <a:pt x="20663" y="8967"/>
                </a:cubicBezTo>
                <a:cubicBezTo>
                  <a:pt x="20425" y="8238"/>
                  <a:pt x="19435" y="5853"/>
                  <a:pt x="16588" y="5853"/>
                </a:cubicBezTo>
                <a:lnTo>
                  <a:pt x="15420" y="5853"/>
                </a:lnTo>
                <a:lnTo>
                  <a:pt x="19379" y="2120"/>
                </a:lnTo>
                <a:cubicBezTo>
                  <a:pt x="19499" y="2008"/>
                  <a:pt x="19559" y="1845"/>
                  <a:pt x="19539" y="1682"/>
                </a:cubicBezTo>
                <a:cubicBezTo>
                  <a:pt x="19519" y="1519"/>
                  <a:pt x="19424" y="1375"/>
                  <a:pt x="19281" y="1294"/>
                </a:cubicBezTo>
                <a:cubicBezTo>
                  <a:pt x="18906" y="1084"/>
                  <a:pt x="18008" y="655"/>
                  <a:pt x="16926" y="655"/>
                </a:cubicBezTo>
                <a:cubicBezTo>
                  <a:pt x="16073" y="655"/>
                  <a:pt x="15107" y="921"/>
                  <a:pt x="14191" y="1772"/>
                </a:cubicBezTo>
                <a:cubicBezTo>
                  <a:pt x="13534" y="2381"/>
                  <a:pt x="12886" y="2989"/>
                  <a:pt x="12298" y="3545"/>
                </a:cubicBezTo>
                <a:cubicBezTo>
                  <a:pt x="12040" y="2226"/>
                  <a:pt x="11357" y="1027"/>
                  <a:pt x="10355" y="131"/>
                </a:cubicBezTo>
                <a:cubicBezTo>
                  <a:pt x="10256" y="44"/>
                  <a:pt x="10134" y="0"/>
                  <a:pt x="100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8" name="Google Shape;1388;p100"/>
          <p:cNvGrpSpPr/>
          <p:nvPr/>
        </p:nvGrpSpPr>
        <p:grpSpPr>
          <a:xfrm>
            <a:off x="3542459" y="2923224"/>
            <a:ext cx="374933" cy="370485"/>
            <a:chOff x="3061450" y="4131950"/>
            <a:chExt cx="522700" cy="516500"/>
          </a:xfrm>
        </p:grpSpPr>
        <p:sp>
          <p:nvSpPr>
            <p:cNvPr id="1389" name="Google Shape;1389;p100"/>
            <p:cNvSpPr/>
            <p:nvPr/>
          </p:nvSpPr>
          <p:spPr>
            <a:xfrm>
              <a:off x="3233275" y="4200800"/>
              <a:ext cx="109125" cy="183325"/>
            </a:xfrm>
            <a:custGeom>
              <a:avLst/>
              <a:gdLst/>
              <a:ahLst/>
              <a:cxnLst/>
              <a:rect l="l" t="t" r="r" b="b"/>
              <a:pathLst>
                <a:path w="4365" h="7333" extrusionOk="0">
                  <a:moveTo>
                    <a:pt x="345" y="1"/>
                  </a:moveTo>
                  <a:cubicBezTo>
                    <a:pt x="153" y="1"/>
                    <a:pt x="0" y="155"/>
                    <a:pt x="0" y="345"/>
                  </a:cubicBezTo>
                  <a:cubicBezTo>
                    <a:pt x="0" y="535"/>
                    <a:pt x="155" y="690"/>
                    <a:pt x="345" y="690"/>
                  </a:cubicBezTo>
                  <a:lnTo>
                    <a:pt x="2643" y="690"/>
                  </a:lnTo>
                  <a:cubicBezTo>
                    <a:pt x="3214" y="690"/>
                    <a:pt x="3677" y="1153"/>
                    <a:pt x="3677" y="1722"/>
                  </a:cubicBezTo>
                  <a:lnTo>
                    <a:pt x="3677" y="2412"/>
                  </a:lnTo>
                  <a:lnTo>
                    <a:pt x="1266" y="2412"/>
                  </a:lnTo>
                  <a:cubicBezTo>
                    <a:pt x="1076" y="2412"/>
                    <a:pt x="921" y="2565"/>
                    <a:pt x="921" y="2755"/>
                  </a:cubicBezTo>
                  <a:cubicBezTo>
                    <a:pt x="921" y="2946"/>
                    <a:pt x="1076" y="3100"/>
                    <a:pt x="1266" y="3100"/>
                  </a:cubicBezTo>
                  <a:lnTo>
                    <a:pt x="3677" y="3100"/>
                  </a:lnTo>
                  <a:lnTo>
                    <a:pt x="3677" y="4477"/>
                  </a:lnTo>
                  <a:lnTo>
                    <a:pt x="1266" y="4477"/>
                  </a:lnTo>
                  <a:cubicBezTo>
                    <a:pt x="1076" y="4477"/>
                    <a:pt x="921" y="4632"/>
                    <a:pt x="921" y="4822"/>
                  </a:cubicBezTo>
                  <a:cubicBezTo>
                    <a:pt x="921" y="5011"/>
                    <a:pt x="1076" y="5166"/>
                    <a:pt x="1266" y="5166"/>
                  </a:cubicBezTo>
                  <a:lnTo>
                    <a:pt x="3677" y="5166"/>
                  </a:lnTo>
                  <a:lnTo>
                    <a:pt x="3677" y="6988"/>
                  </a:lnTo>
                  <a:cubicBezTo>
                    <a:pt x="3677" y="7178"/>
                    <a:pt x="3830" y="7333"/>
                    <a:pt x="4020" y="7333"/>
                  </a:cubicBezTo>
                  <a:cubicBezTo>
                    <a:pt x="4212" y="7333"/>
                    <a:pt x="4365" y="7178"/>
                    <a:pt x="4365" y="6988"/>
                  </a:cubicBezTo>
                  <a:lnTo>
                    <a:pt x="4365" y="1722"/>
                  </a:lnTo>
                  <a:cubicBezTo>
                    <a:pt x="4363" y="772"/>
                    <a:pt x="3594" y="2"/>
                    <a:pt x="26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90" name="Google Shape;1390;p100"/>
            <p:cNvSpPr/>
            <p:nvPr/>
          </p:nvSpPr>
          <p:spPr>
            <a:xfrm>
              <a:off x="3127150" y="4364375"/>
              <a:ext cx="86150" cy="38750"/>
            </a:xfrm>
            <a:custGeom>
              <a:avLst/>
              <a:gdLst/>
              <a:ahLst/>
              <a:cxnLst/>
              <a:rect l="l" t="t" r="r" b="b"/>
              <a:pathLst>
                <a:path w="3446" h="1550" extrusionOk="0">
                  <a:moveTo>
                    <a:pt x="1200" y="0"/>
                  </a:moveTo>
                  <a:cubicBezTo>
                    <a:pt x="642" y="0"/>
                    <a:pt x="158" y="386"/>
                    <a:pt x="34" y="930"/>
                  </a:cubicBezTo>
                  <a:cubicBezTo>
                    <a:pt x="12" y="1020"/>
                    <a:pt x="0" y="1113"/>
                    <a:pt x="2" y="1206"/>
                  </a:cubicBezTo>
                  <a:cubicBezTo>
                    <a:pt x="2" y="1396"/>
                    <a:pt x="155" y="1549"/>
                    <a:pt x="347" y="1549"/>
                  </a:cubicBezTo>
                  <a:cubicBezTo>
                    <a:pt x="536" y="1549"/>
                    <a:pt x="690" y="1396"/>
                    <a:pt x="690" y="1206"/>
                  </a:cubicBezTo>
                  <a:cubicBezTo>
                    <a:pt x="690" y="1164"/>
                    <a:pt x="695" y="1124"/>
                    <a:pt x="705" y="1086"/>
                  </a:cubicBezTo>
                  <a:cubicBezTo>
                    <a:pt x="725" y="995"/>
                    <a:pt x="770" y="911"/>
                    <a:pt x="835" y="845"/>
                  </a:cubicBezTo>
                  <a:cubicBezTo>
                    <a:pt x="933" y="745"/>
                    <a:pt x="1066" y="690"/>
                    <a:pt x="1206" y="688"/>
                  </a:cubicBezTo>
                  <a:lnTo>
                    <a:pt x="3101" y="688"/>
                  </a:lnTo>
                  <a:cubicBezTo>
                    <a:pt x="3291" y="688"/>
                    <a:pt x="3444" y="535"/>
                    <a:pt x="3444" y="345"/>
                  </a:cubicBezTo>
                  <a:cubicBezTo>
                    <a:pt x="3446" y="154"/>
                    <a:pt x="3291" y="0"/>
                    <a:pt x="3101" y="0"/>
                  </a:cubicBezTo>
                  <a:lnTo>
                    <a:pt x="1208" y="0"/>
                  </a:lnTo>
                  <a:cubicBezTo>
                    <a:pt x="1205" y="0"/>
                    <a:pt x="1203" y="0"/>
                    <a:pt x="12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91" name="Google Shape;1391;p100"/>
            <p:cNvSpPr/>
            <p:nvPr/>
          </p:nvSpPr>
          <p:spPr>
            <a:xfrm>
              <a:off x="3061450" y="4131950"/>
              <a:ext cx="522700" cy="516500"/>
            </a:xfrm>
            <a:custGeom>
              <a:avLst/>
              <a:gdLst/>
              <a:ahLst/>
              <a:cxnLst/>
              <a:rect l="l" t="t" r="r" b="b"/>
              <a:pathLst>
                <a:path w="20908" h="20660" extrusionOk="0">
                  <a:moveTo>
                    <a:pt x="15369" y="7920"/>
                  </a:moveTo>
                  <a:cubicBezTo>
                    <a:pt x="15751" y="7920"/>
                    <a:pt x="16059" y="8228"/>
                    <a:pt x="16059" y="8608"/>
                  </a:cubicBezTo>
                  <a:cubicBezTo>
                    <a:pt x="16059" y="8989"/>
                    <a:pt x="15751" y="9297"/>
                    <a:pt x="15369" y="9297"/>
                  </a:cubicBezTo>
                  <a:cubicBezTo>
                    <a:pt x="14990" y="9297"/>
                    <a:pt x="14681" y="8989"/>
                    <a:pt x="14681" y="8608"/>
                  </a:cubicBezTo>
                  <a:cubicBezTo>
                    <a:pt x="14681" y="8228"/>
                    <a:pt x="14990" y="7920"/>
                    <a:pt x="15369" y="7920"/>
                  </a:cubicBezTo>
                  <a:close/>
                  <a:moveTo>
                    <a:pt x="11927" y="690"/>
                  </a:moveTo>
                  <a:cubicBezTo>
                    <a:pt x="13258" y="691"/>
                    <a:pt x="14335" y="1769"/>
                    <a:pt x="14337" y="3099"/>
                  </a:cubicBezTo>
                  <a:lnTo>
                    <a:pt x="14337" y="7707"/>
                  </a:lnTo>
                  <a:cubicBezTo>
                    <a:pt x="14115" y="7955"/>
                    <a:pt x="13994" y="8277"/>
                    <a:pt x="13992" y="8608"/>
                  </a:cubicBezTo>
                  <a:cubicBezTo>
                    <a:pt x="13994" y="8665"/>
                    <a:pt x="14000" y="8720"/>
                    <a:pt x="14009" y="8775"/>
                  </a:cubicBezTo>
                  <a:lnTo>
                    <a:pt x="12615" y="9347"/>
                  </a:lnTo>
                  <a:lnTo>
                    <a:pt x="12615" y="4476"/>
                  </a:lnTo>
                  <a:cubicBezTo>
                    <a:pt x="12613" y="2766"/>
                    <a:pt x="11228" y="1379"/>
                    <a:pt x="9516" y="1377"/>
                  </a:cubicBezTo>
                  <a:lnTo>
                    <a:pt x="8252" y="1377"/>
                  </a:lnTo>
                  <a:cubicBezTo>
                    <a:pt x="8575" y="944"/>
                    <a:pt x="9085" y="690"/>
                    <a:pt x="9626" y="690"/>
                  </a:cubicBezTo>
                  <a:close/>
                  <a:moveTo>
                    <a:pt x="2795" y="6198"/>
                  </a:moveTo>
                  <a:cubicBezTo>
                    <a:pt x="2797" y="6198"/>
                    <a:pt x="2799" y="6198"/>
                    <a:pt x="2801" y="6198"/>
                  </a:cubicBezTo>
                  <a:lnTo>
                    <a:pt x="3932" y="6198"/>
                  </a:lnTo>
                  <a:cubicBezTo>
                    <a:pt x="3882" y="6813"/>
                    <a:pt x="4164" y="7407"/>
                    <a:pt x="4670" y="7757"/>
                  </a:cubicBezTo>
                  <a:lnTo>
                    <a:pt x="4906" y="7920"/>
                  </a:lnTo>
                  <a:lnTo>
                    <a:pt x="3836" y="7920"/>
                  </a:lnTo>
                  <a:cubicBezTo>
                    <a:pt x="3834" y="7920"/>
                    <a:pt x="3831" y="7920"/>
                    <a:pt x="3829" y="7920"/>
                  </a:cubicBezTo>
                  <a:cubicBezTo>
                    <a:pt x="3146" y="7920"/>
                    <a:pt x="2490" y="8193"/>
                    <a:pt x="2005" y="8678"/>
                  </a:cubicBezTo>
                  <a:cubicBezTo>
                    <a:pt x="1787" y="8901"/>
                    <a:pt x="1611" y="9163"/>
                    <a:pt x="1486" y="9449"/>
                  </a:cubicBezTo>
                  <a:cubicBezTo>
                    <a:pt x="1118" y="9093"/>
                    <a:pt x="910" y="8603"/>
                    <a:pt x="908" y="8092"/>
                  </a:cubicBezTo>
                  <a:cubicBezTo>
                    <a:pt x="906" y="7589"/>
                    <a:pt x="1106" y="7108"/>
                    <a:pt x="1461" y="6751"/>
                  </a:cubicBezTo>
                  <a:cubicBezTo>
                    <a:pt x="1816" y="6398"/>
                    <a:pt x="2296" y="6198"/>
                    <a:pt x="2795" y="6198"/>
                  </a:cubicBezTo>
                  <a:close/>
                  <a:moveTo>
                    <a:pt x="9516" y="2067"/>
                  </a:moveTo>
                  <a:cubicBezTo>
                    <a:pt x="10846" y="2068"/>
                    <a:pt x="11925" y="3146"/>
                    <a:pt x="11927" y="4476"/>
                  </a:cubicBezTo>
                  <a:lnTo>
                    <a:pt x="11927" y="10208"/>
                  </a:lnTo>
                  <a:cubicBezTo>
                    <a:pt x="11927" y="10350"/>
                    <a:pt x="11841" y="10476"/>
                    <a:pt x="11711" y="10528"/>
                  </a:cubicBezTo>
                  <a:lnTo>
                    <a:pt x="10763" y="10906"/>
                  </a:lnTo>
                  <a:cubicBezTo>
                    <a:pt x="10721" y="10923"/>
                    <a:pt x="10676" y="10932"/>
                    <a:pt x="10632" y="10932"/>
                  </a:cubicBezTo>
                  <a:cubicBezTo>
                    <a:pt x="10564" y="10932"/>
                    <a:pt x="10497" y="10912"/>
                    <a:pt x="10440" y="10873"/>
                  </a:cubicBezTo>
                  <a:lnTo>
                    <a:pt x="5060" y="7189"/>
                  </a:lnTo>
                  <a:cubicBezTo>
                    <a:pt x="4680" y="6928"/>
                    <a:pt x="4517" y="6448"/>
                    <a:pt x="4662" y="6010"/>
                  </a:cubicBezTo>
                  <a:lnTo>
                    <a:pt x="5584" y="3244"/>
                  </a:lnTo>
                  <a:cubicBezTo>
                    <a:pt x="5817" y="2540"/>
                    <a:pt x="6477" y="2067"/>
                    <a:pt x="7218" y="2067"/>
                  </a:cubicBezTo>
                  <a:close/>
                  <a:moveTo>
                    <a:pt x="5914" y="8608"/>
                  </a:moveTo>
                  <a:lnTo>
                    <a:pt x="9256" y="10894"/>
                  </a:lnTo>
                  <a:cubicBezTo>
                    <a:pt x="8617" y="11834"/>
                    <a:pt x="7554" y="12396"/>
                    <a:pt x="6417" y="12396"/>
                  </a:cubicBezTo>
                  <a:lnTo>
                    <a:pt x="3836" y="12396"/>
                  </a:lnTo>
                  <a:cubicBezTo>
                    <a:pt x="2790" y="12395"/>
                    <a:pt x="1942" y="11547"/>
                    <a:pt x="1941" y="10503"/>
                  </a:cubicBezTo>
                  <a:cubicBezTo>
                    <a:pt x="1941" y="10363"/>
                    <a:pt x="1957" y="10223"/>
                    <a:pt x="1987" y="10087"/>
                  </a:cubicBezTo>
                  <a:cubicBezTo>
                    <a:pt x="2067" y="9739"/>
                    <a:pt x="2242" y="9419"/>
                    <a:pt x="2492" y="9163"/>
                  </a:cubicBezTo>
                  <a:cubicBezTo>
                    <a:pt x="2848" y="8806"/>
                    <a:pt x="3331" y="8608"/>
                    <a:pt x="3836" y="8608"/>
                  </a:cubicBezTo>
                  <a:close/>
                  <a:moveTo>
                    <a:pt x="14259" y="9416"/>
                  </a:moveTo>
                  <a:cubicBezTo>
                    <a:pt x="14517" y="9772"/>
                    <a:pt x="14928" y="9983"/>
                    <a:pt x="15366" y="9985"/>
                  </a:cubicBezTo>
                  <a:cubicBezTo>
                    <a:pt x="15366" y="10263"/>
                    <a:pt x="15198" y="10515"/>
                    <a:pt x="14941" y="10621"/>
                  </a:cubicBezTo>
                  <a:lnTo>
                    <a:pt x="13992" y="11013"/>
                  </a:lnTo>
                  <a:lnTo>
                    <a:pt x="13985" y="11014"/>
                  </a:lnTo>
                  <a:lnTo>
                    <a:pt x="10567" y="12423"/>
                  </a:lnTo>
                  <a:lnTo>
                    <a:pt x="10562" y="12423"/>
                  </a:lnTo>
                  <a:lnTo>
                    <a:pt x="10558" y="12425"/>
                  </a:lnTo>
                  <a:lnTo>
                    <a:pt x="9083" y="13033"/>
                  </a:lnTo>
                  <a:cubicBezTo>
                    <a:pt x="9006" y="13066"/>
                    <a:pt x="8922" y="13084"/>
                    <a:pt x="8837" y="13084"/>
                  </a:cubicBezTo>
                  <a:cubicBezTo>
                    <a:pt x="8834" y="13084"/>
                    <a:pt x="8830" y="13084"/>
                    <a:pt x="8826" y="13084"/>
                  </a:cubicBezTo>
                  <a:cubicBezTo>
                    <a:pt x="8557" y="13084"/>
                    <a:pt x="8312" y="12924"/>
                    <a:pt x="8204" y="12676"/>
                  </a:cubicBezTo>
                  <a:cubicBezTo>
                    <a:pt x="8856" y="12363"/>
                    <a:pt x="9416" y="11882"/>
                    <a:pt x="9824" y="11284"/>
                  </a:cubicBezTo>
                  <a:lnTo>
                    <a:pt x="10052" y="11439"/>
                  </a:lnTo>
                  <a:cubicBezTo>
                    <a:pt x="10226" y="11559"/>
                    <a:pt x="10430" y="11620"/>
                    <a:pt x="10636" y="11620"/>
                  </a:cubicBezTo>
                  <a:cubicBezTo>
                    <a:pt x="10765" y="11620"/>
                    <a:pt x="10895" y="11596"/>
                    <a:pt x="11018" y="11547"/>
                  </a:cubicBezTo>
                  <a:lnTo>
                    <a:pt x="11965" y="11167"/>
                  </a:lnTo>
                  <a:cubicBezTo>
                    <a:pt x="12358" y="11013"/>
                    <a:pt x="12617" y="10631"/>
                    <a:pt x="12615" y="10208"/>
                  </a:cubicBezTo>
                  <a:lnTo>
                    <a:pt x="12615" y="10093"/>
                  </a:lnTo>
                  <a:lnTo>
                    <a:pt x="14259" y="9416"/>
                  </a:lnTo>
                  <a:close/>
                  <a:moveTo>
                    <a:pt x="12615" y="12325"/>
                  </a:moveTo>
                  <a:lnTo>
                    <a:pt x="12615" y="14123"/>
                  </a:lnTo>
                  <a:cubicBezTo>
                    <a:pt x="12503" y="14120"/>
                    <a:pt x="12390" y="14118"/>
                    <a:pt x="12277" y="14118"/>
                  </a:cubicBezTo>
                  <a:cubicBezTo>
                    <a:pt x="12074" y="14118"/>
                    <a:pt x="11871" y="14125"/>
                    <a:pt x="11670" y="14137"/>
                  </a:cubicBezTo>
                  <a:lnTo>
                    <a:pt x="11670" y="14137"/>
                  </a:lnTo>
                  <a:lnTo>
                    <a:pt x="11151" y="12928"/>
                  </a:lnTo>
                  <a:lnTo>
                    <a:pt x="12615" y="12325"/>
                  </a:lnTo>
                  <a:close/>
                  <a:moveTo>
                    <a:pt x="13889" y="11800"/>
                  </a:moveTo>
                  <a:lnTo>
                    <a:pt x="14750" y="14380"/>
                  </a:lnTo>
                  <a:cubicBezTo>
                    <a:pt x="14274" y="14277"/>
                    <a:pt x="13791" y="14205"/>
                    <a:pt x="13304" y="14163"/>
                  </a:cubicBezTo>
                  <a:lnTo>
                    <a:pt x="13304" y="12040"/>
                  </a:lnTo>
                  <a:lnTo>
                    <a:pt x="13889" y="11800"/>
                  </a:lnTo>
                  <a:close/>
                  <a:moveTo>
                    <a:pt x="10515" y="13187"/>
                  </a:moveTo>
                  <a:lnTo>
                    <a:pt x="10950" y="14202"/>
                  </a:lnTo>
                  <a:cubicBezTo>
                    <a:pt x="10382" y="14273"/>
                    <a:pt x="9822" y="14390"/>
                    <a:pt x="9274" y="14551"/>
                  </a:cubicBezTo>
                  <a:lnTo>
                    <a:pt x="9428" y="13635"/>
                  </a:lnTo>
                  <a:lnTo>
                    <a:pt x="10515" y="13187"/>
                  </a:lnTo>
                  <a:close/>
                  <a:moveTo>
                    <a:pt x="12297" y="14806"/>
                  </a:moveTo>
                  <a:cubicBezTo>
                    <a:pt x="13267" y="14806"/>
                    <a:pt x="14231" y="14934"/>
                    <a:pt x="15166" y="15187"/>
                  </a:cubicBezTo>
                  <a:lnTo>
                    <a:pt x="15176" y="15191"/>
                  </a:lnTo>
                  <a:cubicBezTo>
                    <a:pt x="17957" y="15953"/>
                    <a:pt x="19990" y="17780"/>
                    <a:pt x="20190" y="19965"/>
                  </a:cubicBezTo>
                  <a:lnTo>
                    <a:pt x="20535" y="19933"/>
                  </a:lnTo>
                  <a:lnTo>
                    <a:pt x="20535" y="19933"/>
                  </a:lnTo>
                  <a:lnTo>
                    <a:pt x="20185" y="19972"/>
                  </a:lnTo>
                  <a:lnTo>
                    <a:pt x="17351" y="19972"/>
                  </a:lnTo>
                  <a:cubicBezTo>
                    <a:pt x="16988" y="19013"/>
                    <a:pt x="15188" y="16528"/>
                    <a:pt x="11238" y="16528"/>
                  </a:cubicBezTo>
                  <a:cubicBezTo>
                    <a:pt x="8855" y="16528"/>
                    <a:pt x="6573" y="17570"/>
                    <a:pt x="4452" y="19627"/>
                  </a:cubicBezTo>
                  <a:cubicBezTo>
                    <a:pt x="5143" y="16924"/>
                    <a:pt x="8508" y="14806"/>
                    <a:pt x="12279" y="14806"/>
                  </a:cubicBezTo>
                  <a:cubicBezTo>
                    <a:pt x="12285" y="14806"/>
                    <a:pt x="12291" y="14806"/>
                    <a:pt x="12297" y="14806"/>
                  </a:cubicBezTo>
                  <a:close/>
                  <a:moveTo>
                    <a:pt x="9626" y="0"/>
                  </a:moveTo>
                  <a:cubicBezTo>
                    <a:pt x="8698" y="2"/>
                    <a:pt x="7854" y="538"/>
                    <a:pt x="7458" y="1377"/>
                  </a:cubicBezTo>
                  <a:lnTo>
                    <a:pt x="7216" y="1377"/>
                  </a:lnTo>
                  <a:cubicBezTo>
                    <a:pt x="6179" y="1377"/>
                    <a:pt x="5258" y="2042"/>
                    <a:pt x="4930" y="3026"/>
                  </a:cubicBezTo>
                  <a:lnTo>
                    <a:pt x="4104" y="5511"/>
                  </a:lnTo>
                  <a:lnTo>
                    <a:pt x="2801" y="5511"/>
                  </a:lnTo>
                  <a:cubicBezTo>
                    <a:pt x="2799" y="5511"/>
                    <a:pt x="2796" y="5511"/>
                    <a:pt x="2794" y="5511"/>
                  </a:cubicBezTo>
                  <a:cubicBezTo>
                    <a:pt x="1681" y="5511"/>
                    <a:pt x="694" y="6226"/>
                    <a:pt x="347" y="7284"/>
                  </a:cubicBezTo>
                  <a:cubicBezTo>
                    <a:pt x="0" y="8345"/>
                    <a:pt x="375" y="9509"/>
                    <a:pt x="1276" y="10168"/>
                  </a:cubicBezTo>
                  <a:cubicBezTo>
                    <a:pt x="1174" y="10906"/>
                    <a:pt x="1399" y="11650"/>
                    <a:pt x="1891" y="12210"/>
                  </a:cubicBezTo>
                  <a:cubicBezTo>
                    <a:pt x="2376" y="12765"/>
                    <a:pt x="3080" y="13084"/>
                    <a:pt x="3818" y="13084"/>
                  </a:cubicBezTo>
                  <a:cubicBezTo>
                    <a:pt x="3824" y="13084"/>
                    <a:pt x="3830" y="13084"/>
                    <a:pt x="3836" y="13084"/>
                  </a:cubicBezTo>
                  <a:lnTo>
                    <a:pt x="6417" y="13084"/>
                  </a:lnTo>
                  <a:cubicBezTo>
                    <a:pt x="6803" y="13084"/>
                    <a:pt x="7186" y="13031"/>
                    <a:pt x="7557" y="12923"/>
                  </a:cubicBezTo>
                  <a:cubicBezTo>
                    <a:pt x="7752" y="13397"/>
                    <a:pt x="8197" y="13722"/>
                    <a:pt x="8708" y="13764"/>
                  </a:cubicBezTo>
                  <a:lnTo>
                    <a:pt x="8537" y="14798"/>
                  </a:lnTo>
                  <a:cubicBezTo>
                    <a:pt x="5901" y="15795"/>
                    <a:pt x="3941" y="17789"/>
                    <a:pt x="3666" y="20080"/>
                  </a:cubicBezTo>
                  <a:cubicBezTo>
                    <a:pt x="3637" y="20301"/>
                    <a:pt x="3756" y="20515"/>
                    <a:pt x="3957" y="20610"/>
                  </a:cubicBezTo>
                  <a:cubicBezTo>
                    <a:pt x="4028" y="20643"/>
                    <a:pt x="4103" y="20659"/>
                    <a:pt x="4178" y="20659"/>
                  </a:cubicBezTo>
                  <a:cubicBezTo>
                    <a:pt x="4315" y="20659"/>
                    <a:pt x="4451" y="20604"/>
                    <a:pt x="4550" y="20500"/>
                  </a:cubicBezTo>
                  <a:cubicBezTo>
                    <a:pt x="6650" y="18321"/>
                    <a:pt x="8900" y="17217"/>
                    <a:pt x="11238" y="17217"/>
                  </a:cubicBezTo>
                  <a:cubicBezTo>
                    <a:pt x="14796" y="17217"/>
                    <a:pt x="16393" y="19379"/>
                    <a:pt x="16705" y="20208"/>
                  </a:cubicBezTo>
                  <a:cubicBezTo>
                    <a:pt x="16803" y="20480"/>
                    <a:pt x="17059" y="20659"/>
                    <a:pt x="17349" y="20659"/>
                  </a:cubicBezTo>
                  <a:lnTo>
                    <a:pt x="20185" y="20659"/>
                  </a:lnTo>
                  <a:cubicBezTo>
                    <a:pt x="20378" y="20659"/>
                    <a:pt x="20563" y="20578"/>
                    <a:pt x="20695" y="20436"/>
                  </a:cubicBezTo>
                  <a:cubicBezTo>
                    <a:pt x="20826" y="20291"/>
                    <a:pt x="20893" y="20098"/>
                    <a:pt x="20876" y="19903"/>
                  </a:cubicBezTo>
                  <a:cubicBezTo>
                    <a:pt x="20655" y="17486"/>
                    <a:pt x="18500" y="15457"/>
                    <a:pt x="15542" y="14583"/>
                  </a:cubicBezTo>
                  <a:lnTo>
                    <a:pt x="14528" y="11536"/>
                  </a:lnTo>
                  <a:lnTo>
                    <a:pt x="15204" y="11256"/>
                  </a:lnTo>
                  <a:cubicBezTo>
                    <a:pt x="15779" y="11016"/>
                    <a:pt x="16120" y="10420"/>
                    <a:pt x="16039" y="9804"/>
                  </a:cubicBezTo>
                  <a:cubicBezTo>
                    <a:pt x="16502" y="9547"/>
                    <a:pt x="16775" y="9048"/>
                    <a:pt x="16741" y="8521"/>
                  </a:cubicBezTo>
                  <a:cubicBezTo>
                    <a:pt x="16710" y="7993"/>
                    <a:pt x="16377" y="7532"/>
                    <a:pt x="15885" y="7334"/>
                  </a:cubicBezTo>
                  <a:cubicBezTo>
                    <a:pt x="16663" y="5974"/>
                    <a:pt x="18101" y="5163"/>
                    <a:pt x="19626" y="5163"/>
                  </a:cubicBezTo>
                  <a:cubicBezTo>
                    <a:pt x="19904" y="5163"/>
                    <a:pt x="20186" y="5190"/>
                    <a:pt x="20467" y="5246"/>
                  </a:cubicBezTo>
                  <a:cubicBezTo>
                    <a:pt x="20489" y="5250"/>
                    <a:pt x="20512" y="5252"/>
                    <a:pt x="20534" y="5252"/>
                  </a:cubicBezTo>
                  <a:cubicBezTo>
                    <a:pt x="20696" y="5252"/>
                    <a:pt x="20839" y="5138"/>
                    <a:pt x="20871" y="4974"/>
                  </a:cubicBezTo>
                  <a:cubicBezTo>
                    <a:pt x="20908" y="4788"/>
                    <a:pt x="20785" y="4606"/>
                    <a:pt x="20598" y="4570"/>
                  </a:cubicBezTo>
                  <a:cubicBezTo>
                    <a:pt x="20273" y="4505"/>
                    <a:pt x="19948" y="4474"/>
                    <a:pt x="19626" y="4474"/>
                  </a:cubicBezTo>
                  <a:cubicBezTo>
                    <a:pt x="17805" y="4474"/>
                    <a:pt x="16094" y="5472"/>
                    <a:pt x="15214" y="7124"/>
                  </a:cubicBezTo>
                  <a:lnTo>
                    <a:pt x="15148" y="7254"/>
                  </a:lnTo>
                  <a:cubicBezTo>
                    <a:pt x="15104" y="7261"/>
                    <a:pt x="15065" y="7271"/>
                    <a:pt x="15025" y="7281"/>
                  </a:cubicBezTo>
                  <a:lnTo>
                    <a:pt x="15025" y="3099"/>
                  </a:lnTo>
                  <a:cubicBezTo>
                    <a:pt x="15023" y="1389"/>
                    <a:pt x="13636" y="2"/>
                    <a:pt x="119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1392" name="Google Shape;1392;p100"/>
            <p:cNvSpPr/>
            <p:nvPr/>
          </p:nvSpPr>
          <p:spPr>
            <a:xfrm>
              <a:off x="3405950" y="4523800"/>
              <a:ext cx="114800" cy="90475"/>
            </a:xfrm>
            <a:custGeom>
              <a:avLst/>
              <a:gdLst/>
              <a:ahLst/>
              <a:cxnLst/>
              <a:rect l="l" t="t" r="r" b="b"/>
              <a:pathLst>
                <a:path w="4592" h="3619" extrusionOk="0">
                  <a:moveTo>
                    <a:pt x="389" y="0"/>
                  </a:moveTo>
                  <a:cubicBezTo>
                    <a:pt x="244" y="0"/>
                    <a:pt x="110" y="91"/>
                    <a:pt x="62" y="236"/>
                  </a:cubicBezTo>
                  <a:cubicBezTo>
                    <a:pt x="1" y="416"/>
                    <a:pt x="99" y="611"/>
                    <a:pt x="279" y="672"/>
                  </a:cubicBezTo>
                  <a:cubicBezTo>
                    <a:pt x="1464" y="1070"/>
                    <a:pt x="3060" y="1873"/>
                    <a:pt x="3926" y="3432"/>
                  </a:cubicBezTo>
                  <a:cubicBezTo>
                    <a:pt x="3982" y="3543"/>
                    <a:pt x="4095" y="3615"/>
                    <a:pt x="4222" y="3618"/>
                  </a:cubicBezTo>
                  <a:cubicBezTo>
                    <a:pt x="4225" y="3618"/>
                    <a:pt x="4228" y="3618"/>
                    <a:pt x="4231" y="3618"/>
                  </a:cubicBezTo>
                  <a:cubicBezTo>
                    <a:pt x="4353" y="3618"/>
                    <a:pt x="4465" y="3554"/>
                    <a:pt x="4528" y="3448"/>
                  </a:cubicBezTo>
                  <a:cubicBezTo>
                    <a:pt x="4592" y="3340"/>
                    <a:pt x="4590" y="3207"/>
                    <a:pt x="4527" y="3099"/>
                  </a:cubicBezTo>
                  <a:cubicBezTo>
                    <a:pt x="3553" y="1344"/>
                    <a:pt x="1799" y="456"/>
                    <a:pt x="498" y="18"/>
                  </a:cubicBezTo>
                  <a:cubicBezTo>
                    <a:pt x="462" y="6"/>
                    <a:pt x="425" y="0"/>
                    <a:pt x="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sp>
        <p:nvSpPr>
          <p:cNvPr id="1393" name="Google Shape;1393;p100"/>
          <p:cNvSpPr txBox="1"/>
          <p:nvPr/>
        </p:nvSpPr>
        <p:spPr>
          <a:xfrm>
            <a:off x="1066350" y="2370675"/>
            <a:ext cx="1826100" cy="3705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chemeClr val="accent4"/>
                </a:solidFill>
                <a:latin typeface="Fira Sans"/>
                <a:ea typeface="Fira Sans"/>
                <a:cs typeface="Fira Sans"/>
                <a:sym typeface="Fira Sans"/>
              </a:rPr>
              <a:t>2020</a:t>
            </a:r>
            <a:endParaRPr sz="1600" b="1" dirty="0">
              <a:solidFill>
                <a:schemeClr val="accent4"/>
              </a:solidFill>
              <a:latin typeface="Fira Sans"/>
              <a:ea typeface="Fira Sans"/>
              <a:cs typeface="Fira Sans"/>
              <a:sym typeface="Fira Sans"/>
            </a:endParaRPr>
          </a:p>
        </p:txBody>
      </p:sp>
      <p:sp>
        <p:nvSpPr>
          <p:cNvPr id="1394" name="Google Shape;1394;p100"/>
          <p:cNvSpPr txBox="1"/>
          <p:nvPr/>
        </p:nvSpPr>
        <p:spPr>
          <a:xfrm>
            <a:off x="4581800" y="2370675"/>
            <a:ext cx="1703700" cy="3705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chemeClr val="accent4"/>
                </a:solidFill>
                <a:latin typeface="Fira Sans"/>
                <a:ea typeface="Fira Sans"/>
                <a:cs typeface="Fira Sans"/>
                <a:sym typeface="Fira Sans"/>
              </a:rPr>
              <a:t>2023</a:t>
            </a:r>
            <a:endParaRPr sz="1600" b="1" dirty="0">
              <a:solidFill>
                <a:schemeClr val="accent4"/>
              </a:solidFill>
              <a:latin typeface="Fira Sans"/>
              <a:ea typeface="Fira Sans"/>
              <a:cs typeface="Fira Sans"/>
              <a:sym typeface="Fira Sans"/>
            </a:endParaRPr>
          </a:p>
        </p:txBody>
      </p:sp>
      <p:sp>
        <p:nvSpPr>
          <p:cNvPr id="1395" name="Google Shape;1395;p100"/>
          <p:cNvSpPr txBox="1"/>
          <p:nvPr/>
        </p:nvSpPr>
        <p:spPr>
          <a:xfrm>
            <a:off x="2816875" y="3489825"/>
            <a:ext cx="1826100" cy="3705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chemeClr val="accent4"/>
                </a:solidFill>
                <a:latin typeface="Fira Sans"/>
                <a:ea typeface="Fira Sans"/>
                <a:cs typeface="Fira Sans"/>
                <a:sym typeface="Fira Sans"/>
              </a:rPr>
              <a:t>2022</a:t>
            </a:r>
            <a:endParaRPr sz="1600" b="1" dirty="0">
              <a:solidFill>
                <a:schemeClr val="accent4"/>
              </a:solidFill>
              <a:latin typeface="Fira Sans"/>
              <a:ea typeface="Fira Sans"/>
              <a:cs typeface="Fira Sans"/>
              <a:sym typeface="Fira Sans"/>
            </a:endParaRPr>
          </a:p>
        </p:txBody>
      </p:sp>
      <p:sp>
        <p:nvSpPr>
          <p:cNvPr id="1396" name="Google Shape;1396;p100"/>
          <p:cNvSpPr txBox="1"/>
          <p:nvPr/>
        </p:nvSpPr>
        <p:spPr>
          <a:xfrm>
            <a:off x="6251513" y="3489825"/>
            <a:ext cx="1826100" cy="3705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600" b="1" dirty="0">
                <a:solidFill>
                  <a:schemeClr val="accent4"/>
                </a:solidFill>
                <a:latin typeface="Fira Sans"/>
                <a:ea typeface="Fira Sans"/>
                <a:cs typeface="Fira Sans"/>
                <a:sym typeface="Fira Sans"/>
              </a:rPr>
              <a:t>2024</a:t>
            </a:r>
            <a:endParaRPr sz="1600" b="1" dirty="0">
              <a:solidFill>
                <a:schemeClr val="accent4"/>
              </a:solidFill>
              <a:latin typeface="Fira Sans"/>
              <a:ea typeface="Fira Sans"/>
              <a:cs typeface="Fira Sans"/>
              <a:sym typeface="Fira Sans"/>
            </a:endParaRPr>
          </a:p>
        </p:txBody>
      </p:sp>
      <p:sp>
        <p:nvSpPr>
          <p:cNvPr id="1397" name="Google Shape;1397;p100"/>
          <p:cNvSpPr txBox="1"/>
          <p:nvPr/>
        </p:nvSpPr>
        <p:spPr>
          <a:xfrm>
            <a:off x="2774275" y="3838125"/>
            <a:ext cx="1911300" cy="6078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en-GB" dirty="0">
                <a:solidFill>
                  <a:schemeClr val="accent4"/>
                </a:solidFill>
                <a:latin typeface="Fira Sans"/>
                <a:ea typeface="Fira Sans"/>
                <a:cs typeface="Fira Sans"/>
                <a:sym typeface="Fira Sans"/>
              </a:rPr>
              <a:t>In December the Law finally came into place</a:t>
            </a:r>
            <a:endParaRPr dirty="0">
              <a:solidFill>
                <a:schemeClr val="accent4"/>
              </a:solidFill>
              <a:latin typeface="Fira Sans"/>
              <a:ea typeface="Fira Sans"/>
              <a:cs typeface="Fira Sans"/>
              <a:sym typeface="Fira Sans"/>
            </a:endParaRPr>
          </a:p>
        </p:txBody>
      </p:sp>
      <p:sp>
        <p:nvSpPr>
          <p:cNvPr id="1398" name="Google Shape;1398;p100"/>
          <p:cNvSpPr txBox="1"/>
          <p:nvPr/>
        </p:nvSpPr>
        <p:spPr>
          <a:xfrm>
            <a:off x="1040817" y="1406437"/>
            <a:ext cx="1826100" cy="6078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4"/>
                </a:solidFill>
                <a:latin typeface="Fira Sans"/>
                <a:ea typeface="Fira Sans"/>
                <a:cs typeface="Fira Sans"/>
                <a:sym typeface="Fira Sans"/>
              </a:rPr>
              <a:t>Law should have been discussed but was not due to Covid 19</a:t>
            </a:r>
            <a:endParaRPr dirty="0">
              <a:solidFill>
                <a:schemeClr val="accent4"/>
              </a:solidFill>
              <a:latin typeface="Fira Sans"/>
              <a:ea typeface="Fira Sans"/>
              <a:cs typeface="Fira Sans"/>
              <a:sym typeface="Fira Sans"/>
            </a:endParaRPr>
          </a:p>
        </p:txBody>
      </p:sp>
      <p:sp>
        <p:nvSpPr>
          <p:cNvPr id="1399" name="Google Shape;1399;p100"/>
          <p:cNvSpPr txBox="1"/>
          <p:nvPr/>
        </p:nvSpPr>
        <p:spPr>
          <a:xfrm>
            <a:off x="6251513" y="3838120"/>
            <a:ext cx="1826100" cy="85315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en-GB" dirty="0">
                <a:solidFill>
                  <a:schemeClr val="accent4"/>
                </a:solidFill>
                <a:latin typeface="Fira Sans"/>
                <a:ea typeface="Fira Sans"/>
                <a:cs typeface="Fira Sans"/>
                <a:sym typeface="Fira Sans"/>
              </a:rPr>
              <a:t>Previous law will come into place. Next time they      re-discuss the law</a:t>
            </a:r>
            <a:endParaRPr dirty="0">
              <a:solidFill>
                <a:schemeClr val="accent4"/>
              </a:solidFill>
              <a:latin typeface="Fira Sans"/>
              <a:ea typeface="Fira Sans"/>
              <a:cs typeface="Fira Sans"/>
              <a:sym typeface="Fira Sans"/>
            </a:endParaRPr>
          </a:p>
        </p:txBody>
      </p:sp>
      <p:sp>
        <p:nvSpPr>
          <p:cNvPr id="1400" name="Google Shape;1400;p100"/>
          <p:cNvSpPr txBox="1"/>
          <p:nvPr/>
        </p:nvSpPr>
        <p:spPr>
          <a:xfrm>
            <a:off x="4491662" y="1600005"/>
            <a:ext cx="1826100" cy="607800"/>
          </a:xfrm>
          <a:prstGeom prst="rect">
            <a:avLst/>
          </a:prstGeom>
          <a:noFill/>
          <a:ln>
            <a:noFill/>
          </a:ln>
          <a:effectLst>
            <a:outerShdw blurRad="57150" dist="19050" dir="180000" algn="bl" rotWithShape="0">
              <a:srgbClr val="000000">
                <a:alpha val="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4"/>
                </a:solidFill>
                <a:latin typeface="Fira Sans"/>
                <a:ea typeface="Fira Sans"/>
                <a:cs typeface="Fira Sans"/>
                <a:sym typeface="Fira Sans"/>
              </a:rPr>
              <a:t>A year before the law comes into place </a:t>
            </a:r>
            <a:endParaRPr dirty="0">
              <a:solidFill>
                <a:schemeClr val="accent4"/>
              </a:solidFill>
              <a:latin typeface="Fira Sans"/>
              <a:ea typeface="Fira Sans"/>
              <a:cs typeface="Fira Sans"/>
              <a:sym typeface="Fira Sans"/>
            </a:endParaRPr>
          </a:p>
        </p:txBody>
      </p:sp>
      <p:cxnSp>
        <p:nvCxnSpPr>
          <p:cNvPr id="1401" name="Google Shape;1401;p100"/>
          <p:cNvCxnSpPr>
            <a:stCxn id="1375" idx="6"/>
            <a:endCxn id="1373" idx="2"/>
          </p:cNvCxnSpPr>
          <p:nvPr/>
        </p:nvCxnSpPr>
        <p:spPr>
          <a:xfrm>
            <a:off x="2281350" y="3108466"/>
            <a:ext cx="1146600" cy="0"/>
          </a:xfrm>
          <a:prstGeom prst="straightConnector1">
            <a:avLst/>
          </a:prstGeom>
          <a:noFill/>
          <a:ln w="38100" cap="flat" cmpd="sng">
            <a:solidFill>
              <a:schemeClr val="accent4"/>
            </a:solidFill>
            <a:prstDash val="solid"/>
            <a:round/>
            <a:headEnd type="none" w="med" len="med"/>
            <a:tailEnd type="none" w="med" len="med"/>
          </a:ln>
        </p:spPr>
      </p:cxnSp>
      <p:sp>
        <p:nvSpPr>
          <p:cNvPr id="1402" name="Google Shape;1402;p100"/>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EUROPEAN UNION</a:t>
            </a: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72"/>
        <p:cNvGrpSpPr/>
        <p:nvPr/>
      </p:nvGrpSpPr>
      <p:grpSpPr>
        <a:xfrm>
          <a:off x="0" y="0"/>
          <a:ext cx="0" cy="0"/>
          <a:chOff x="0" y="0"/>
          <a:chExt cx="0" cy="0"/>
        </a:xfrm>
      </p:grpSpPr>
      <p:pic>
        <p:nvPicPr>
          <p:cNvPr id="1673" name="Google Shape;1673;p110"/>
          <p:cNvPicPr preferRelativeResize="0">
            <a:picLocks noGrp="1"/>
          </p:cNvPicPr>
          <p:nvPr>
            <p:ph type="pic" idx="6"/>
          </p:nvPr>
        </p:nvPicPr>
        <p:blipFill rotWithShape="1">
          <a:blip r:embed="rId3">
            <a:alphaModFix/>
          </a:blip>
          <a:srcRect l="23843" r="23843"/>
          <a:stretch/>
        </p:blipFill>
        <p:spPr>
          <a:xfrm>
            <a:off x="5107000" y="0"/>
            <a:ext cx="4037100" cy="5143500"/>
          </a:xfrm>
          <a:prstGeom prst="rect">
            <a:avLst/>
          </a:prstGeom>
        </p:spPr>
      </p:pic>
      <p:sp>
        <p:nvSpPr>
          <p:cNvPr id="1674" name="Google Shape;1674;p110"/>
          <p:cNvSpPr txBox="1">
            <a:spLocks noGrp="1"/>
          </p:cNvSpPr>
          <p:nvPr>
            <p:ph type="title" idx="2"/>
          </p:nvPr>
        </p:nvSpPr>
        <p:spPr>
          <a:xfrm>
            <a:off x="799100" y="2082087"/>
            <a:ext cx="4206600" cy="71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333,000</a:t>
            </a:r>
            <a:endParaRPr/>
          </a:p>
        </p:txBody>
      </p:sp>
      <p:sp>
        <p:nvSpPr>
          <p:cNvPr id="1675" name="Google Shape;1675;p110"/>
          <p:cNvSpPr txBox="1">
            <a:spLocks noGrp="1"/>
          </p:cNvSpPr>
          <p:nvPr>
            <p:ph type="title"/>
          </p:nvPr>
        </p:nvSpPr>
        <p:spPr>
          <a:xfrm>
            <a:off x="799100" y="697563"/>
            <a:ext cx="4206600" cy="71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9h 55m 23s</a:t>
            </a:r>
            <a:endParaRPr/>
          </a:p>
        </p:txBody>
      </p:sp>
      <p:sp>
        <p:nvSpPr>
          <p:cNvPr id="1676" name="Google Shape;1676;p110"/>
          <p:cNvSpPr txBox="1">
            <a:spLocks noGrp="1"/>
          </p:cNvSpPr>
          <p:nvPr>
            <p:ph type="subTitle" idx="1"/>
          </p:nvPr>
        </p:nvSpPr>
        <p:spPr>
          <a:xfrm>
            <a:off x="799100" y="1414047"/>
            <a:ext cx="4206600"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PREDICTED</a:t>
            </a:r>
            <a:endParaRPr dirty="0"/>
          </a:p>
        </p:txBody>
      </p:sp>
      <p:sp>
        <p:nvSpPr>
          <p:cNvPr id="1677" name="Google Shape;1677;p110"/>
          <p:cNvSpPr txBox="1">
            <a:spLocks noGrp="1"/>
          </p:cNvSpPr>
          <p:nvPr>
            <p:ph type="subTitle" idx="3"/>
          </p:nvPr>
        </p:nvSpPr>
        <p:spPr>
          <a:xfrm>
            <a:off x="799100" y="2797803"/>
            <a:ext cx="4206600"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NOW</a:t>
            </a:r>
            <a:endParaRPr dirty="0"/>
          </a:p>
        </p:txBody>
      </p:sp>
      <p:sp>
        <p:nvSpPr>
          <p:cNvPr id="1678" name="Google Shape;1678;p110"/>
          <p:cNvSpPr txBox="1">
            <a:spLocks noGrp="1"/>
          </p:cNvSpPr>
          <p:nvPr>
            <p:ph type="title" idx="4"/>
          </p:nvPr>
        </p:nvSpPr>
        <p:spPr>
          <a:xfrm>
            <a:off x="799100" y="3463600"/>
            <a:ext cx="4206600" cy="71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38,000 km</a:t>
            </a:r>
            <a:endParaRPr/>
          </a:p>
        </p:txBody>
      </p:sp>
      <p:sp>
        <p:nvSpPr>
          <p:cNvPr id="1679" name="Google Shape;1679;p110"/>
          <p:cNvSpPr txBox="1">
            <a:spLocks noGrp="1"/>
          </p:cNvSpPr>
          <p:nvPr>
            <p:ph type="subTitle" idx="5"/>
          </p:nvPr>
        </p:nvSpPr>
        <p:spPr>
          <a:xfrm>
            <a:off x="799100" y="4181503"/>
            <a:ext cx="4206600"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PREDICTED</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675"/>
                                        </p:tgtEl>
                                        <p:attrNameLst>
                                          <p:attrName>style.visibility</p:attrName>
                                        </p:attrNameLst>
                                      </p:cBhvr>
                                      <p:to>
                                        <p:strVal val="visible"/>
                                      </p:to>
                                    </p:set>
                                    <p:anim calcmode="lin" valueType="num">
                                      <p:cBhvr additive="base">
                                        <p:cTn id="7" dur="900"/>
                                        <p:tgtEl>
                                          <p:spTgt spid="1675"/>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1674"/>
                                        </p:tgtEl>
                                        <p:attrNameLst>
                                          <p:attrName>style.visibility</p:attrName>
                                        </p:attrNameLst>
                                      </p:cBhvr>
                                      <p:to>
                                        <p:strVal val="visible"/>
                                      </p:to>
                                    </p:set>
                                    <p:anim calcmode="lin" valueType="num">
                                      <p:cBhvr additive="base">
                                        <p:cTn id="10" dur="900"/>
                                        <p:tgtEl>
                                          <p:spTgt spid="1674"/>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0"/>
                                  </p:stCondLst>
                                  <p:childTnLst>
                                    <p:set>
                                      <p:cBhvr>
                                        <p:cTn id="12" dur="1" fill="hold">
                                          <p:stCondLst>
                                            <p:cond delay="0"/>
                                          </p:stCondLst>
                                        </p:cTn>
                                        <p:tgtEl>
                                          <p:spTgt spid="1678"/>
                                        </p:tgtEl>
                                        <p:attrNameLst>
                                          <p:attrName>style.visibility</p:attrName>
                                        </p:attrNameLst>
                                      </p:cBhvr>
                                      <p:to>
                                        <p:strVal val="visible"/>
                                      </p:to>
                                    </p:set>
                                    <p:anim calcmode="lin" valueType="num">
                                      <p:cBhvr additive="base">
                                        <p:cTn id="13" dur="1100"/>
                                        <p:tgtEl>
                                          <p:spTgt spid="1678"/>
                                        </p:tgtEl>
                                        <p:attrNameLst>
                                          <p:attrName>ppt_x</p:attrName>
                                        </p:attrNameLst>
                                      </p:cBhvr>
                                      <p:tavLst>
                                        <p:tav tm="0">
                                          <p:val>
                                            <p:strVal val="#ppt_x-1"/>
                                          </p:val>
                                        </p:tav>
                                        <p:tav tm="100000">
                                          <p:val>
                                            <p:strVal val="#ppt_x"/>
                                          </p:val>
                                        </p:tav>
                                      </p:tavLst>
                                    </p:anim>
                                  </p:childTnLst>
                                </p:cTn>
                              </p:par>
                              <p:par>
                                <p:cTn id="14" presetID="2" presetClass="entr" presetSubtype="2" fill="hold" nodeType="withEffect">
                                  <p:stCondLst>
                                    <p:cond delay="0"/>
                                  </p:stCondLst>
                                  <p:childTnLst>
                                    <p:set>
                                      <p:cBhvr>
                                        <p:cTn id="15" dur="1" fill="hold">
                                          <p:stCondLst>
                                            <p:cond delay="0"/>
                                          </p:stCondLst>
                                        </p:cTn>
                                        <p:tgtEl>
                                          <p:spTgt spid="1676"/>
                                        </p:tgtEl>
                                        <p:attrNameLst>
                                          <p:attrName>style.visibility</p:attrName>
                                        </p:attrNameLst>
                                      </p:cBhvr>
                                      <p:to>
                                        <p:strVal val="visible"/>
                                      </p:to>
                                    </p:set>
                                    <p:anim calcmode="lin" valueType="num">
                                      <p:cBhvr additive="base">
                                        <p:cTn id="16" dur="1000"/>
                                        <p:tgtEl>
                                          <p:spTgt spid="1676"/>
                                        </p:tgtEl>
                                        <p:attrNameLst>
                                          <p:attrName>ppt_x</p:attrName>
                                        </p:attrNameLst>
                                      </p:cBhvr>
                                      <p:tavLst>
                                        <p:tav tm="0">
                                          <p:val>
                                            <p:strVal val="#ppt_x+1"/>
                                          </p:val>
                                        </p:tav>
                                        <p:tav tm="100000">
                                          <p:val>
                                            <p:strVal val="#ppt_x"/>
                                          </p:val>
                                        </p:tav>
                                      </p:tavLst>
                                    </p:anim>
                                  </p:childTnLst>
                                </p:cTn>
                              </p:par>
                              <p:par>
                                <p:cTn id="17" presetID="2" presetClass="entr" presetSubtype="2" fill="hold" nodeType="withEffect">
                                  <p:stCondLst>
                                    <p:cond delay="0"/>
                                  </p:stCondLst>
                                  <p:childTnLst>
                                    <p:set>
                                      <p:cBhvr>
                                        <p:cTn id="18" dur="1" fill="hold">
                                          <p:stCondLst>
                                            <p:cond delay="0"/>
                                          </p:stCondLst>
                                        </p:cTn>
                                        <p:tgtEl>
                                          <p:spTgt spid="1677"/>
                                        </p:tgtEl>
                                        <p:attrNameLst>
                                          <p:attrName>style.visibility</p:attrName>
                                        </p:attrNameLst>
                                      </p:cBhvr>
                                      <p:to>
                                        <p:strVal val="visible"/>
                                      </p:to>
                                    </p:set>
                                    <p:anim calcmode="lin" valueType="num">
                                      <p:cBhvr additive="base">
                                        <p:cTn id="19" dur="1000"/>
                                        <p:tgtEl>
                                          <p:spTgt spid="1677"/>
                                        </p:tgtEl>
                                        <p:attrNameLst>
                                          <p:attrName>ppt_x</p:attrName>
                                        </p:attrNameLst>
                                      </p:cBhvr>
                                      <p:tavLst>
                                        <p:tav tm="0">
                                          <p:val>
                                            <p:strVal val="#ppt_x+1"/>
                                          </p:val>
                                        </p:tav>
                                        <p:tav tm="100000">
                                          <p:val>
                                            <p:strVal val="#ppt_x"/>
                                          </p:val>
                                        </p:tav>
                                      </p:tavLst>
                                    </p:anim>
                                  </p:childTnLst>
                                </p:cTn>
                              </p:par>
                              <p:par>
                                <p:cTn id="20" presetID="2" presetClass="entr" presetSubtype="2" fill="hold" nodeType="withEffect">
                                  <p:stCondLst>
                                    <p:cond delay="0"/>
                                  </p:stCondLst>
                                  <p:childTnLst>
                                    <p:set>
                                      <p:cBhvr>
                                        <p:cTn id="21" dur="1" fill="hold">
                                          <p:stCondLst>
                                            <p:cond delay="0"/>
                                          </p:stCondLst>
                                        </p:cTn>
                                        <p:tgtEl>
                                          <p:spTgt spid="1679"/>
                                        </p:tgtEl>
                                        <p:attrNameLst>
                                          <p:attrName>style.visibility</p:attrName>
                                        </p:attrNameLst>
                                      </p:cBhvr>
                                      <p:to>
                                        <p:strVal val="visible"/>
                                      </p:to>
                                    </p:set>
                                    <p:anim calcmode="lin" valueType="num">
                                      <p:cBhvr additive="base">
                                        <p:cTn id="22" dur="1000"/>
                                        <p:tgtEl>
                                          <p:spTgt spid="167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68"/>
        <p:cNvGrpSpPr/>
        <p:nvPr/>
      </p:nvGrpSpPr>
      <p:grpSpPr>
        <a:xfrm>
          <a:off x="0" y="0"/>
          <a:ext cx="0" cy="0"/>
          <a:chOff x="0" y="0"/>
          <a:chExt cx="0" cy="0"/>
        </a:xfrm>
      </p:grpSpPr>
      <p:sp>
        <p:nvSpPr>
          <p:cNvPr id="469" name="Google Shape;469;p65"/>
          <p:cNvSpPr txBox="1">
            <a:spLocks noGrp="1"/>
          </p:cNvSpPr>
          <p:nvPr>
            <p:ph type="ctrTitle"/>
          </p:nvPr>
        </p:nvSpPr>
        <p:spPr>
          <a:xfrm>
            <a:off x="3251575" y="2105400"/>
            <a:ext cx="5179200" cy="93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BIOMES</a:t>
            </a:r>
            <a:endParaRPr dirty="0"/>
          </a:p>
        </p:txBody>
      </p:sp>
      <p:sp>
        <p:nvSpPr>
          <p:cNvPr id="470" name="Google Shape;470;p65"/>
          <p:cNvSpPr txBox="1">
            <a:spLocks noGrp="1"/>
          </p:cNvSpPr>
          <p:nvPr>
            <p:ph type="title" idx="2"/>
          </p:nvPr>
        </p:nvSpPr>
        <p:spPr>
          <a:xfrm>
            <a:off x="713225" y="1564000"/>
            <a:ext cx="2471100" cy="18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82"/>
        <p:cNvGrpSpPr/>
        <p:nvPr/>
      </p:nvGrpSpPr>
      <p:grpSpPr>
        <a:xfrm>
          <a:off x="0" y="0"/>
          <a:ext cx="0" cy="0"/>
          <a:chOff x="0" y="0"/>
          <a:chExt cx="0" cy="0"/>
        </a:xfrm>
      </p:grpSpPr>
      <p:sp>
        <p:nvSpPr>
          <p:cNvPr id="883" name="Google Shape;883;p85"/>
          <p:cNvSpPr txBox="1">
            <a:spLocks noGrp="1"/>
          </p:cNvSpPr>
          <p:nvPr>
            <p:ph type="ctrTitle"/>
          </p:nvPr>
        </p:nvSpPr>
        <p:spPr>
          <a:xfrm>
            <a:off x="1316700" y="1451400"/>
            <a:ext cx="6510600" cy="2240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200" dirty="0"/>
              <a:t>Without the Amazon &amp; Cerrado, we lose the fight against climate change</a:t>
            </a:r>
            <a:endParaRPr sz="32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52"/>
        <p:cNvGrpSpPr/>
        <p:nvPr/>
      </p:nvGrpSpPr>
      <p:grpSpPr>
        <a:xfrm>
          <a:off x="0" y="0"/>
          <a:ext cx="0" cy="0"/>
          <a:chOff x="0" y="0"/>
          <a:chExt cx="0" cy="0"/>
        </a:xfrm>
      </p:grpSpPr>
      <p:sp>
        <p:nvSpPr>
          <p:cNvPr id="1154" name="Google Shape;1154;p95"/>
          <p:cNvSpPr txBox="1">
            <a:spLocks noGrp="1"/>
          </p:cNvSpPr>
          <p:nvPr>
            <p:ph type="title"/>
          </p:nvPr>
        </p:nvSpPr>
        <p:spPr>
          <a:xfrm>
            <a:off x="5803350" y="1535700"/>
            <a:ext cx="2471100" cy="18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5" name="Title 4">
            <a:extLst>
              <a:ext uri="{FF2B5EF4-FFF2-40B4-BE49-F238E27FC236}">
                <a16:creationId xmlns:a16="http://schemas.microsoft.com/office/drawing/2014/main" id="{8682F461-1D98-7415-D58D-561EE14D1DC2}"/>
              </a:ext>
            </a:extLst>
          </p:cNvPr>
          <p:cNvSpPr>
            <a:spLocks noGrp="1"/>
          </p:cNvSpPr>
          <p:nvPr>
            <p:ph type="ctrTitle" idx="2"/>
          </p:nvPr>
        </p:nvSpPr>
        <p:spPr>
          <a:xfrm>
            <a:off x="55659" y="2707692"/>
            <a:ext cx="5803350" cy="932700"/>
          </a:xfrm>
        </p:spPr>
        <p:txBody>
          <a:bodyPr/>
          <a:lstStyle/>
          <a:p>
            <a:r>
              <a:rPr lang="en-GB" dirty="0"/>
              <a:t>WHAT YOU CAN DO</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21600000">
                                      <p:cBhvr>
                                        <p:cTn id="6" dur="1000" fill="hold"/>
                                        <p:tgtEl>
                                          <p:spTgt spid="115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0"/>
        <p:cNvGrpSpPr/>
        <p:nvPr/>
      </p:nvGrpSpPr>
      <p:grpSpPr>
        <a:xfrm>
          <a:off x="0" y="0"/>
          <a:ext cx="0" cy="0"/>
          <a:chOff x="0" y="0"/>
          <a:chExt cx="0" cy="0"/>
        </a:xfrm>
      </p:grpSpPr>
      <p:sp>
        <p:nvSpPr>
          <p:cNvPr id="721" name="Google Shape;721;p79"/>
          <p:cNvSpPr txBox="1">
            <a:spLocks noGrp="1"/>
          </p:cNvSpPr>
          <p:nvPr>
            <p:ph type="title"/>
          </p:nvPr>
        </p:nvSpPr>
        <p:spPr>
          <a:xfrm>
            <a:off x="5231959" y="2814761"/>
            <a:ext cx="3912041" cy="1804947"/>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1400" b="0" i="0" dirty="0">
                <a:solidFill>
                  <a:srgbClr val="000000"/>
                </a:solidFill>
                <a:effectLst/>
                <a:latin typeface="OpenSansRegular"/>
              </a:rPr>
              <a:t> </a:t>
            </a:r>
            <a:r>
              <a:rPr lang="en-US" sz="1400" b="1" i="0" dirty="0">
                <a:solidFill>
                  <a:srgbClr val="000000"/>
                </a:solidFill>
                <a:effectLst/>
                <a:latin typeface="OpenSansRegular"/>
              </a:rPr>
              <a:t>Just </a:t>
            </a:r>
            <a:r>
              <a:rPr lang="en-US" sz="3200" b="1" i="0" dirty="0">
                <a:solidFill>
                  <a:srgbClr val="000000"/>
                </a:solidFill>
                <a:effectLst/>
                <a:latin typeface="OpenSansRegular"/>
              </a:rPr>
              <a:t>14</a:t>
            </a:r>
            <a:r>
              <a:rPr lang="en-US" sz="1400" b="1" i="0" dirty="0">
                <a:solidFill>
                  <a:srgbClr val="000000"/>
                </a:solidFill>
                <a:effectLst/>
                <a:latin typeface="OpenSansRegular"/>
              </a:rPr>
              <a:t> global agriculture companies have the power to save it by ending deforestation and conversion in their supply chains by 2025.</a:t>
            </a:r>
            <a:r>
              <a:rPr lang="en-US" sz="1400" b="0" i="0" dirty="0">
                <a:solidFill>
                  <a:srgbClr val="000000"/>
                </a:solidFill>
                <a:effectLst/>
                <a:latin typeface="OpenSansRegular"/>
              </a:rPr>
              <a:t> If not, this critical habitat, water source, and carbon sink may be lost forever—putting a livable climate and global food security in jeopardy.</a:t>
            </a:r>
            <a:r>
              <a:rPr lang="en-GB" sz="1400" dirty="0"/>
              <a:t>  </a:t>
            </a:r>
            <a:endParaRPr sz="14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pic>
        <p:nvPicPr>
          <p:cNvPr id="230" name="Google Shape;230;p39"/>
          <p:cNvPicPr preferRelativeResize="0"/>
          <p:nvPr/>
        </p:nvPicPr>
        <p:blipFill rotWithShape="1">
          <a:blip r:embed="rId3">
            <a:alphaModFix/>
          </a:blip>
          <a:srcRect/>
          <a:stretch/>
        </p:blipFill>
        <p:spPr>
          <a:xfrm>
            <a:off x="0" y="-55659"/>
            <a:ext cx="9144000" cy="5271715"/>
          </a:xfrm>
          <a:prstGeom prst="rect">
            <a:avLst/>
          </a:prstGeom>
          <a:noFill/>
          <a:ln>
            <a:noFill/>
          </a:ln>
        </p:spPr>
      </p:pic>
      <p:pic>
        <p:nvPicPr>
          <p:cNvPr id="231" name="Google Shape;231;p39"/>
          <p:cNvPicPr preferRelativeResize="0"/>
          <p:nvPr/>
        </p:nvPicPr>
        <p:blipFill rotWithShape="1">
          <a:blip r:embed="rId4">
            <a:alphaModFix/>
          </a:blip>
          <a:srcRect l="35438"/>
          <a:stretch/>
        </p:blipFill>
        <p:spPr>
          <a:xfrm>
            <a:off x="2115950" y="-55659"/>
            <a:ext cx="7028050" cy="5359179"/>
          </a:xfrm>
          <a:prstGeom prst="rect">
            <a:avLst/>
          </a:prstGeom>
          <a:noFill/>
          <a:ln>
            <a:noFill/>
          </a:ln>
        </p:spPr>
      </p:pic>
      <p:sp>
        <p:nvSpPr>
          <p:cNvPr id="232" name="Google Shape;232;p39"/>
          <p:cNvSpPr txBox="1">
            <a:spLocks noGrp="1"/>
          </p:cNvSpPr>
          <p:nvPr>
            <p:ph type="ctrTitle"/>
          </p:nvPr>
        </p:nvSpPr>
        <p:spPr>
          <a:xfrm>
            <a:off x="3754475" y="0"/>
            <a:ext cx="5246402" cy="1557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sz="3800" dirty="0">
                <a:solidFill>
                  <a:srgbClr val="505D57"/>
                </a:solidFill>
              </a:rPr>
              <a:t>FAIR TRADE</a:t>
            </a:r>
            <a:endParaRPr sz="3800" dirty="0">
              <a:solidFill>
                <a:srgbClr val="505D57"/>
              </a:solidFill>
            </a:endParaRPr>
          </a:p>
        </p:txBody>
      </p:sp>
      <p:sp>
        <p:nvSpPr>
          <p:cNvPr id="233" name="Google Shape;233;p39"/>
          <p:cNvSpPr txBox="1">
            <a:spLocks noGrp="1"/>
          </p:cNvSpPr>
          <p:nvPr>
            <p:ph type="subTitle" idx="1"/>
          </p:nvPr>
        </p:nvSpPr>
        <p:spPr>
          <a:xfrm>
            <a:off x="3991555" y="1219707"/>
            <a:ext cx="3689405" cy="306388"/>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i="1" dirty="0"/>
              <a:t>A label of </a:t>
            </a:r>
            <a:r>
              <a:rPr lang="en" b="1" i="1" dirty="0"/>
              <a:t>products</a:t>
            </a:r>
            <a:r>
              <a:rPr lang="en" i="1" dirty="0"/>
              <a:t> which</a:t>
            </a:r>
            <a:r>
              <a:rPr lang="en" dirty="0"/>
              <a:t>: </a:t>
            </a:r>
            <a:endParaRPr dirty="0"/>
          </a:p>
        </p:txBody>
      </p:sp>
      <p:sp>
        <p:nvSpPr>
          <p:cNvPr id="234" name="Google Shape;234;p39"/>
          <p:cNvSpPr/>
          <p:nvPr/>
        </p:nvSpPr>
        <p:spPr>
          <a:xfrm>
            <a:off x="4977518" y="1613559"/>
            <a:ext cx="4032494" cy="668465"/>
          </a:xfrm>
          <a:prstGeom prst="rect">
            <a:avLst/>
          </a:prstGeom>
        </p:spPr>
        <p:txBody>
          <a:bodyPr>
            <a:prstTxWarp prst="textPlain">
              <a:avLst>
                <a:gd name="adj" fmla="val 50412"/>
              </a:avLst>
            </a:prstTxWarp>
          </a:bodyPr>
          <a:lstStyle/>
          <a:p>
            <a:pPr lvl="0" algn="ctr"/>
            <a:r>
              <a:rPr lang="en-US" dirty="0">
                <a:solidFill>
                  <a:srgbClr val="9BAD76"/>
                </a:solidFill>
                <a:latin typeface="Caveat"/>
              </a:rPr>
              <a:t>Ensures </a:t>
            </a:r>
            <a:r>
              <a:rPr lang="en-US" b="1" dirty="0">
                <a:solidFill>
                  <a:srgbClr val="9BAD76"/>
                </a:solidFill>
                <a:latin typeface="Caveat"/>
              </a:rPr>
              <a:t>sustainability</a:t>
            </a:r>
            <a:r>
              <a:rPr lang="en-US" dirty="0">
                <a:solidFill>
                  <a:srgbClr val="9BAD76"/>
                </a:solidFill>
                <a:latin typeface="Caveat"/>
              </a:rPr>
              <a:t> whilst m</a:t>
            </a:r>
            <a:r>
              <a:rPr lang="en-US" b="0" i="0" dirty="0">
                <a:ln>
                  <a:noFill/>
                </a:ln>
                <a:solidFill>
                  <a:srgbClr val="9BAD76"/>
                </a:solidFill>
                <a:latin typeface="Caveat"/>
              </a:rPr>
              <a:t>onitoring         deforestation and assessing environmental vulnerability</a:t>
            </a:r>
            <a:endParaRPr b="0" i="0" dirty="0">
              <a:ln>
                <a:noFill/>
              </a:ln>
              <a:solidFill>
                <a:srgbClr val="9BAD76"/>
              </a:solidFill>
              <a:latin typeface="Caveat"/>
            </a:endParaRPr>
          </a:p>
        </p:txBody>
      </p:sp>
      <p:pic>
        <p:nvPicPr>
          <p:cNvPr id="2" name="Picture 1">
            <a:extLst>
              <a:ext uri="{FF2B5EF4-FFF2-40B4-BE49-F238E27FC236}">
                <a16:creationId xmlns:a16="http://schemas.microsoft.com/office/drawing/2014/main" id="{65A79479-5923-35EC-272E-C683D4F23903}"/>
              </a:ext>
            </a:extLst>
          </p:cNvPr>
          <p:cNvPicPr>
            <a:picLocks noChangeAspect="1"/>
          </p:cNvPicPr>
          <p:nvPr/>
        </p:nvPicPr>
        <p:blipFill>
          <a:blip r:embed="rId5"/>
          <a:stretch>
            <a:fillRect/>
          </a:stretch>
        </p:blipFill>
        <p:spPr>
          <a:xfrm>
            <a:off x="4333461" y="2495161"/>
            <a:ext cx="4572396" cy="2575783"/>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03"/>
        <p:cNvGrpSpPr/>
        <p:nvPr/>
      </p:nvGrpSpPr>
      <p:grpSpPr>
        <a:xfrm>
          <a:off x="0" y="0"/>
          <a:ext cx="0" cy="0"/>
          <a:chOff x="0" y="0"/>
          <a:chExt cx="0" cy="0"/>
        </a:xfrm>
      </p:grpSpPr>
      <p:sp>
        <p:nvSpPr>
          <p:cNvPr id="2204" name="Google Shape;2204;p125"/>
          <p:cNvSpPr txBox="1">
            <a:spLocks noGrp="1"/>
          </p:cNvSpPr>
          <p:nvPr>
            <p:ph type="subTitle" idx="1"/>
          </p:nvPr>
        </p:nvSpPr>
        <p:spPr>
          <a:xfrm>
            <a:off x="270344" y="1391478"/>
            <a:ext cx="8778239" cy="3207747"/>
          </a:xfrm>
          <a:prstGeom prst="rect">
            <a:avLst/>
          </a:prstGeom>
        </p:spPr>
        <p:txBody>
          <a:bodyPr spcFirstLastPara="1" wrap="square" lIns="91425" tIns="91425" rIns="91425" bIns="91425" anchor="t" anchorCtr="0">
            <a:noAutofit/>
          </a:bodyPr>
          <a:lstStyle/>
          <a:p>
            <a:pPr algn="l"/>
            <a:r>
              <a:rPr lang="en-US" b="0" i="0" cap="all" dirty="0">
                <a:solidFill>
                  <a:srgbClr val="687E33"/>
                </a:solidFill>
                <a:effectLst/>
                <a:latin typeface="yeseva one"/>
              </a:rPr>
              <a:t>HOW TO GET INVOLVED</a:t>
            </a:r>
          </a:p>
          <a:p>
            <a:pPr algn="l"/>
            <a:r>
              <a:rPr lang="en-US" b="0" i="0" dirty="0">
                <a:solidFill>
                  <a:srgbClr val="433830"/>
                </a:solidFill>
                <a:effectLst/>
                <a:latin typeface="work sans" pitchFamily="2" charset="0"/>
              </a:rPr>
              <a:t>What can you do to support the embattled defenders of the Amazon, and indigenous rights more broadly?</a:t>
            </a:r>
          </a:p>
          <a:p>
            <a:pPr algn="l">
              <a:buFont typeface="Arial" panose="020B0604020202020204" pitchFamily="34" charset="0"/>
              <a:buChar char="•"/>
            </a:pPr>
            <a:r>
              <a:rPr lang="en-US" b="1" i="0" dirty="0">
                <a:solidFill>
                  <a:srgbClr val="D4A429"/>
                </a:solidFill>
                <a:effectLst/>
                <a:latin typeface="work sans" pitchFamily="2" charset="0"/>
                <a:hlinkClick r:id="rId3"/>
              </a:rPr>
              <a:t>Support the work of Amazon Watch</a:t>
            </a:r>
            <a:r>
              <a:rPr lang="en-US" b="0" i="0" dirty="0">
                <a:solidFill>
                  <a:srgbClr val="433830"/>
                </a:solidFill>
                <a:effectLst/>
                <a:latin typeface="work sans" pitchFamily="2" charset="0"/>
              </a:rPr>
              <a:t> – they are supporting local efforts in the Amazon, and providing in-depth research looking at the global supply chains and the corporations and financiers who are responsible.</a:t>
            </a:r>
          </a:p>
          <a:p>
            <a:pPr algn="l">
              <a:buFont typeface="Arial" panose="020B0604020202020204" pitchFamily="34" charset="0"/>
              <a:buChar char="•"/>
            </a:pPr>
            <a:r>
              <a:rPr lang="en-US" b="1" i="0" dirty="0">
                <a:solidFill>
                  <a:srgbClr val="D4A429"/>
                </a:solidFill>
                <a:effectLst/>
                <a:latin typeface="work sans" pitchFamily="2" charset="0"/>
                <a:hlinkClick r:id="rId4"/>
              </a:rPr>
              <a:t>Sign the petition to stop BlackRock</a:t>
            </a:r>
            <a:r>
              <a:rPr lang="en-US" b="0" i="0" dirty="0">
                <a:solidFill>
                  <a:srgbClr val="433830"/>
                </a:solidFill>
                <a:effectLst/>
                <a:latin typeface="work sans" pitchFamily="2" charset="0"/>
              </a:rPr>
              <a:t>—they are one of the largest investors in Brazil’s agribusiness industry, and their financial backing is key to the continued destruction of the Amazon.</a:t>
            </a:r>
          </a:p>
          <a:p>
            <a:pPr algn="l">
              <a:buFont typeface="Arial" panose="020B0604020202020204" pitchFamily="34" charset="0"/>
              <a:buChar char="•"/>
            </a:pPr>
            <a:r>
              <a:rPr lang="en-US" b="1" i="0" dirty="0">
                <a:solidFill>
                  <a:srgbClr val="D4A429"/>
                </a:solidFill>
                <a:effectLst/>
                <a:latin typeface="work sans" pitchFamily="2" charset="0"/>
                <a:hlinkClick r:id="rId5"/>
              </a:rPr>
              <a:t>Join local actions in your community</a:t>
            </a:r>
            <a:r>
              <a:rPr lang="en-US" b="0" i="0" dirty="0">
                <a:solidFill>
                  <a:srgbClr val="433830"/>
                </a:solidFill>
                <a:effectLst/>
                <a:latin typeface="work sans" pitchFamily="2" charset="0"/>
              </a:rPr>
              <a:t>—find a community event for the Global Day of Action for the Amazon on September 5</a:t>
            </a:r>
            <a:r>
              <a:rPr lang="en-US" b="0" i="0" baseline="30000" dirty="0">
                <a:solidFill>
                  <a:srgbClr val="433830"/>
                </a:solidFill>
                <a:effectLst/>
                <a:latin typeface="work sans" pitchFamily="2" charset="0"/>
              </a:rPr>
              <a:t>th</a:t>
            </a:r>
            <a:r>
              <a:rPr lang="en-US" b="0" i="0" dirty="0">
                <a:solidFill>
                  <a:srgbClr val="433830"/>
                </a:solidFill>
                <a:effectLst/>
                <a:latin typeface="work sans" pitchFamily="2" charset="0"/>
              </a:rPr>
              <a:t>.</a:t>
            </a:r>
          </a:p>
          <a:p>
            <a:pPr algn="l">
              <a:buFont typeface="Arial" panose="020B0604020202020204" pitchFamily="34" charset="0"/>
              <a:buChar char="•"/>
            </a:pPr>
            <a:r>
              <a:rPr lang="en-US" b="1" i="0" dirty="0">
                <a:solidFill>
                  <a:srgbClr val="D4A429"/>
                </a:solidFill>
                <a:effectLst/>
                <a:latin typeface="work sans" pitchFamily="2" charset="0"/>
                <a:hlinkClick r:id="rId6"/>
              </a:rPr>
              <a:t>Support the Real Meals Campaign</a:t>
            </a:r>
            <a:r>
              <a:rPr lang="en-US" b="0" i="0" dirty="0">
                <a:solidFill>
                  <a:srgbClr val="433830"/>
                </a:solidFill>
                <a:effectLst/>
                <a:latin typeface="work sans" pitchFamily="2" charset="0"/>
              </a:rPr>
              <a:t>—we are calling on Aramark and the big cafeteria companies to drop their allegiance to Big Food and invest in a food system that is fair, humane, ecologically-responsible, and grounded in racial justice.</a:t>
            </a:r>
          </a:p>
          <a:p>
            <a:pPr algn="l">
              <a:buFont typeface="Arial" panose="020B0604020202020204" pitchFamily="34" charset="0"/>
              <a:buChar char="•"/>
            </a:pPr>
            <a:r>
              <a:rPr lang="en-US" b="1" i="0" dirty="0">
                <a:solidFill>
                  <a:srgbClr val="D4A429"/>
                </a:solidFill>
                <a:effectLst/>
                <a:latin typeface="work sans" pitchFamily="2" charset="0"/>
                <a:hlinkClick r:id="rId7"/>
              </a:rPr>
              <a:t>Support indigenous rights where you live</a:t>
            </a:r>
            <a:r>
              <a:rPr lang="en-US" b="0" i="0" dirty="0">
                <a:solidFill>
                  <a:srgbClr val="433830"/>
                </a:solidFill>
                <a:effectLst/>
                <a:latin typeface="work sans" pitchFamily="2" charset="0"/>
              </a:rPr>
              <a:t>—lookup whose lands you are on and educate yourselves on the issues faced by indigenous communities where you live.</a:t>
            </a:r>
          </a:p>
          <a:p>
            <a:pPr algn="l">
              <a:buFont typeface="Arial" panose="020B0604020202020204" pitchFamily="34" charset="0"/>
              <a:buChar char="•"/>
            </a:pPr>
            <a:r>
              <a:rPr lang="en-US" b="1" i="0" dirty="0">
                <a:solidFill>
                  <a:srgbClr val="D4A429"/>
                </a:solidFill>
                <a:effectLst/>
                <a:latin typeface="work sans" pitchFamily="2" charset="0"/>
                <a:hlinkClick r:id="rId8"/>
              </a:rPr>
              <a:t>Read up on other economic models</a:t>
            </a:r>
            <a:r>
              <a:rPr lang="en-US" b="0" i="0" dirty="0">
                <a:solidFill>
                  <a:srgbClr val="433830"/>
                </a:solidFill>
                <a:effectLst/>
                <a:latin typeface="work sans" pitchFamily="2" charset="0"/>
              </a:rPr>
              <a:t>—fair trade farmers, their cooperatives, and fair trade enterprises around the globe are just of a few of those who have been experimenting with community-based, solidarity economics over the past decades.</a:t>
            </a:r>
          </a:p>
          <a:p>
            <a:pPr algn="l">
              <a:buFont typeface="Arial" panose="020B0604020202020204" pitchFamily="34" charset="0"/>
              <a:buChar char="•"/>
            </a:pPr>
            <a:endParaRPr lang="en-US" dirty="0">
              <a:solidFill>
                <a:srgbClr val="433830"/>
              </a:solidFill>
              <a:latin typeface="work sans" pitchFamily="2" charset="0"/>
            </a:endParaRPr>
          </a:p>
          <a:p>
            <a:pPr marL="114300" indent="0" algn="l"/>
            <a:r>
              <a:rPr lang="en-US" b="0" i="0" dirty="0">
                <a:solidFill>
                  <a:srgbClr val="433830"/>
                </a:solidFill>
                <a:effectLst/>
                <a:latin typeface="work sans" pitchFamily="2" charset="0"/>
              </a:rPr>
              <a:t>-</a:t>
            </a:r>
            <a:r>
              <a:rPr lang="en-US" b="1" i="0" dirty="0">
                <a:solidFill>
                  <a:srgbClr val="433830"/>
                </a:solidFill>
                <a:effectLst/>
                <a:latin typeface="work sans" pitchFamily="2" charset="0"/>
              </a:rPr>
              <a:t>WWF</a:t>
            </a:r>
            <a:endParaRPr lang="en-US" b="0" i="0" dirty="0">
              <a:solidFill>
                <a:srgbClr val="433830"/>
              </a:solidFill>
              <a:effectLst/>
              <a:latin typeface="work sans" pitchFamily="2" charset="0"/>
            </a:endParaRPr>
          </a:p>
        </p:txBody>
      </p:sp>
      <p:sp>
        <p:nvSpPr>
          <p:cNvPr id="2206" name="Google Shape;2206;p125"/>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H</a:t>
            </a:r>
            <a:r>
              <a:rPr lang="en" dirty="0"/>
              <a:t>OW TO GET INVOLVED</a:t>
            </a:r>
            <a:endParaRPr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695"/>
        <p:cNvGrpSpPr/>
        <p:nvPr/>
      </p:nvGrpSpPr>
      <p:grpSpPr>
        <a:xfrm>
          <a:off x="0" y="0"/>
          <a:ext cx="0" cy="0"/>
          <a:chOff x="0" y="0"/>
          <a:chExt cx="0" cy="0"/>
        </a:xfrm>
      </p:grpSpPr>
      <p:sp>
        <p:nvSpPr>
          <p:cNvPr id="1696" name="Google Shape;1696;p112"/>
          <p:cNvSpPr txBox="1">
            <a:spLocks noGrp="1"/>
          </p:cNvSpPr>
          <p:nvPr>
            <p:ph type="subTitle" idx="1"/>
          </p:nvPr>
        </p:nvSpPr>
        <p:spPr>
          <a:xfrm>
            <a:off x="391679" y="169525"/>
            <a:ext cx="5167333" cy="4804450"/>
          </a:xfrm>
          <a:prstGeom prst="rect">
            <a:avLst/>
          </a:prstGeom>
        </p:spPr>
        <p:txBody>
          <a:bodyPr spcFirstLastPara="1" wrap="square" lIns="91425" tIns="91425" rIns="91425" bIns="91425" anchor="ctr" anchorCtr="0">
            <a:noAutofit/>
          </a:bodyPr>
          <a:lstStyle/>
          <a:p>
            <a:pPr marL="0" lvl="0" indent="0"/>
            <a:r>
              <a:rPr lang="de-DE" b="1" dirty="0">
                <a:hlinkClick r:id="rId3"/>
              </a:rPr>
              <a:t>Fairtrade Shopping Lists &amp; </a:t>
            </a:r>
            <a:r>
              <a:rPr lang="de-DE" b="1" dirty="0" err="1">
                <a:hlinkClick r:id="rId3"/>
              </a:rPr>
              <a:t>Re:sources</a:t>
            </a:r>
            <a:endParaRPr lang="de-DE" b="1" dirty="0">
              <a:hlinkClick r:id="rId3"/>
            </a:endParaRPr>
          </a:p>
          <a:p>
            <a:pPr marL="0" lvl="0" indent="0" algn="r" rtl="0">
              <a:spcBef>
                <a:spcPts val="0"/>
              </a:spcBef>
              <a:spcAft>
                <a:spcPts val="0"/>
              </a:spcAft>
              <a:buNone/>
            </a:pPr>
            <a:endParaRPr lang="de-DE" b="1" u="sng" dirty="0">
              <a:hlinkClick r:id="rId3"/>
            </a:endParaRPr>
          </a:p>
          <a:p>
            <a:pPr marL="0" lvl="0" indent="0" algn="r" rtl="0">
              <a:spcBef>
                <a:spcPts val="0"/>
              </a:spcBef>
              <a:spcAft>
                <a:spcPts val="0"/>
              </a:spcAft>
              <a:buNone/>
            </a:pPr>
            <a:r>
              <a:rPr lang="de-DE" dirty="0">
                <a:hlinkClick r:id="rId3"/>
              </a:rPr>
              <a:t>Online-Shoppingliste: Fairtrade Deutschland (fairtrade-deutschland.de)</a:t>
            </a:r>
            <a:endParaRPr lang="de-DE" dirty="0"/>
          </a:p>
          <a:p>
            <a:pPr marL="0" lvl="0" indent="0" algn="r" rtl="0">
              <a:spcBef>
                <a:spcPts val="0"/>
              </a:spcBef>
              <a:spcAft>
                <a:spcPts val="0"/>
              </a:spcAft>
              <a:buNone/>
            </a:pPr>
            <a:r>
              <a:rPr lang="en-US" dirty="0">
                <a:hlinkClick r:id="rId4"/>
              </a:rPr>
              <a:t>Fair Trade Gifts &amp; Accessories - The FAIR Trade Store</a:t>
            </a:r>
            <a:endParaRPr lang="de-DE" dirty="0"/>
          </a:p>
          <a:p>
            <a:pPr marL="0" lvl="0" indent="0" algn="r" rtl="0">
              <a:spcBef>
                <a:spcPts val="0"/>
              </a:spcBef>
              <a:spcAft>
                <a:spcPts val="0"/>
              </a:spcAft>
              <a:buNone/>
            </a:pPr>
            <a:r>
              <a:rPr lang="de-DE" dirty="0">
                <a:hlinkClick r:id="rId5"/>
              </a:rPr>
              <a:t>Produkt-Finder: Fairtrade Deutschland (fairtrade-deutschland.de)</a:t>
            </a:r>
            <a:endParaRPr lang="de-DE" dirty="0"/>
          </a:p>
          <a:p>
            <a:pPr marL="0" lvl="0" indent="0" algn="r" rtl="0">
              <a:spcBef>
                <a:spcPts val="0"/>
              </a:spcBef>
              <a:spcAft>
                <a:spcPts val="0"/>
              </a:spcAft>
              <a:buNone/>
            </a:pPr>
            <a:endParaRPr lang="de-DE" dirty="0"/>
          </a:p>
          <a:p>
            <a:pPr marL="0" lvl="0" indent="0" algn="r" rtl="0">
              <a:spcBef>
                <a:spcPts val="0"/>
              </a:spcBef>
              <a:spcAft>
                <a:spcPts val="0"/>
              </a:spcAft>
              <a:buNone/>
            </a:pPr>
            <a:r>
              <a:rPr lang="de-DE" b="1" dirty="0"/>
              <a:t>Data Analysis Job Position Areas/Topics </a:t>
            </a:r>
            <a:endParaRPr b="1" dirty="0"/>
          </a:p>
        </p:txBody>
      </p:sp>
      <p:sp>
        <p:nvSpPr>
          <p:cNvPr id="1697" name="Google Shape;1697;p112"/>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FAIRTRADE &amp; WORK RESOURCES</a:t>
            </a:r>
            <a:endParaRPr dirty="0"/>
          </a:p>
        </p:txBody>
      </p:sp>
      <p:grpSp>
        <p:nvGrpSpPr>
          <p:cNvPr id="1698" name="Google Shape;1698;p112"/>
          <p:cNvGrpSpPr/>
          <p:nvPr/>
        </p:nvGrpSpPr>
        <p:grpSpPr>
          <a:xfrm>
            <a:off x="5924773" y="1614158"/>
            <a:ext cx="1925467" cy="2647544"/>
            <a:chOff x="-734425" y="725975"/>
            <a:chExt cx="2684700" cy="3691500"/>
          </a:xfrm>
        </p:grpSpPr>
        <p:sp>
          <p:nvSpPr>
            <p:cNvPr id="1699" name="Google Shape;1699;p112"/>
            <p:cNvSpPr/>
            <p:nvPr/>
          </p:nvSpPr>
          <p:spPr>
            <a:xfrm>
              <a:off x="-734425" y="725975"/>
              <a:ext cx="2684700" cy="3691500"/>
            </a:xfrm>
            <a:prstGeom prst="roundRect">
              <a:avLst>
                <a:gd name="adj" fmla="val 4846"/>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700" name="Google Shape;1700;p112"/>
            <p:cNvSpPr/>
            <p:nvPr/>
          </p:nvSpPr>
          <p:spPr>
            <a:xfrm>
              <a:off x="515525" y="4253150"/>
              <a:ext cx="184800" cy="109500"/>
            </a:xfrm>
            <a:prstGeom prst="roundRect">
              <a:avLst>
                <a:gd name="adj" fmla="val 50000"/>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112"/>
            <p:cNvSpPr/>
            <p:nvPr/>
          </p:nvSpPr>
          <p:spPr>
            <a:xfrm>
              <a:off x="577175" y="801325"/>
              <a:ext cx="61500" cy="61500"/>
            </a:xfrm>
            <a:prstGeom prst="ellipse">
              <a:avLst/>
            </a:prstGeom>
            <a:no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02" name="Google Shape;1702;p112"/>
          <p:cNvPicPr preferRelativeResize="0"/>
          <p:nvPr/>
        </p:nvPicPr>
        <p:blipFill rotWithShape="1">
          <a:blip r:embed="rId6">
            <a:alphaModFix/>
          </a:blip>
          <a:srcRect t="1409" b="1399"/>
          <a:stretch/>
        </p:blipFill>
        <p:spPr>
          <a:xfrm>
            <a:off x="6080551" y="1760808"/>
            <a:ext cx="1613895" cy="2354224"/>
          </a:xfrm>
          <a:prstGeom prst="rect">
            <a:avLst/>
          </a:prstGeom>
          <a:noFill/>
          <a:ln w="19050" cap="flat" cmpd="sng">
            <a:solidFill>
              <a:schemeClr val="accent4"/>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1702"/>
                                        </p:tgtEl>
                                        <p:attrNameLst>
                                          <p:attrName>style.visibility</p:attrName>
                                        </p:attrNameLst>
                                      </p:cBhvr>
                                      <p:to>
                                        <p:strVal val="visible"/>
                                      </p:to>
                                    </p:set>
                                    <p:anim calcmode="lin" valueType="num">
                                      <p:cBhvr additive="base">
                                        <p:cTn id="7" dur="1000"/>
                                        <p:tgtEl>
                                          <p:spTgt spid="1702"/>
                                        </p:tgtEl>
                                        <p:attrNameLst>
                                          <p:attrName>ppt_w</p:attrName>
                                        </p:attrNameLst>
                                      </p:cBhvr>
                                      <p:tavLst>
                                        <p:tav tm="0">
                                          <p:val>
                                            <p:strVal val="0"/>
                                          </p:val>
                                        </p:tav>
                                        <p:tav tm="100000">
                                          <p:val>
                                            <p:strVal val="#ppt_w"/>
                                          </p:val>
                                        </p:tav>
                                      </p:tavLst>
                                    </p:anim>
                                    <p:anim calcmode="lin" valueType="num">
                                      <p:cBhvr additive="base">
                                        <p:cTn id="8" dur="1000"/>
                                        <p:tgtEl>
                                          <p:spTgt spid="1702"/>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81"/>
        <p:cNvGrpSpPr/>
        <p:nvPr/>
      </p:nvGrpSpPr>
      <p:grpSpPr>
        <a:xfrm>
          <a:off x="0" y="0"/>
          <a:ext cx="0" cy="0"/>
          <a:chOff x="0" y="0"/>
          <a:chExt cx="0" cy="0"/>
        </a:xfrm>
      </p:grpSpPr>
      <p:sp>
        <p:nvSpPr>
          <p:cNvPr id="1782" name="Google Shape;1782;p117"/>
          <p:cNvSpPr txBox="1">
            <a:spLocks noGrp="1"/>
          </p:cNvSpPr>
          <p:nvPr>
            <p:ph type="ctrTitle"/>
          </p:nvPr>
        </p:nvSpPr>
        <p:spPr>
          <a:xfrm>
            <a:off x="713225" y="539500"/>
            <a:ext cx="4528800" cy="117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1784" name="Google Shape;1784;p117"/>
          <p:cNvSpPr txBox="1">
            <a:spLocks noGrp="1"/>
          </p:cNvSpPr>
          <p:nvPr>
            <p:ph type="subTitle" idx="2"/>
          </p:nvPr>
        </p:nvSpPr>
        <p:spPr>
          <a:xfrm>
            <a:off x="713225" y="1539039"/>
            <a:ext cx="4528800" cy="206542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Do you have any questions, or would like to collaborate with us?</a:t>
            </a:r>
          </a:p>
          <a:p>
            <a:pPr marL="0" lvl="0" indent="0" algn="ctr" rtl="0">
              <a:spcBef>
                <a:spcPts val="0"/>
              </a:spcBef>
              <a:spcAft>
                <a:spcPts val="0"/>
              </a:spcAft>
              <a:buNone/>
            </a:pPr>
            <a:endParaRPr lang="en" dirty="0"/>
          </a:p>
          <a:p>
            <a:pPr marL="0" lvl="0" indent="0" algn="ctr" rtl="0">
              <a:spcBef>
                <a:spcPts val="0"/>
              </a:spcBef>
              <a:spcAft>
                <a:spcPts val="0"/>
              </a:spcAft>
              <a:buNone/>
            </a:pPr>
            <a:r>
              <a:rPr lang="en" dirty="0"/>
              <a:t>Contact us at:</a:t>
            </a:r>
            <a:endParaRPr dirty="0"/>
          </a:p>
          <a:p>
            <a:pPr marL="0" lvl="0" indent="0" algn="ctr" rtl="0">
              <a:spcBef>
                <a:spcPts val="0"/>
              </a:spcBef>
              <a:spcAft>
                <a:spcPts val="0"/>
              </a:spcAft>
              <a:buNone/>
            </a:pPr>
            <a:r>
              <a:rPr lang="en-GB" dirty="0">
                <a:hlinkClick r:id="rId3"/>
              </a:rPr>
              <a:t>n</a:t>
            </a:r>
            <a:r>
              <a:rPr lang="en" dirty="0">
                <a:hlinkClick r:id="rId3"/>
              </a:rPr>
              <a:t>evin.poppy@outlook.com</a:t>
            </a:r>
            <a:endParaRPr lang="en" dirty="0"/>
          </a:p>
          <a:p>
            <a:pPr marL="0" lvl="0" indent="0" algn="ctr" rtl="0">
              <a:spcBef>
                <a:spcPts val="0"/>
              </a:spcBef>
              <a:spcAft>
                <a:spcPts val="0"/>
              </a:spcAft>
              <a:buNone/>
            </a:pPr>
            <a:endParaRPr lang="en" dirty="0"/>
          </a:p>
          <a:p>
            <a:pPr marL="0" lvl="0" indent="0" algn="ctr" rtl="0">
              <a:spcBef>
                <a:spcPts val="0"/>
              </a:spcBef>
              <a:spcAft>
                <a:spcPts val="0"/>
              </a:spcAft>
              <a:buNone/>
            </a:pPr>
            <a:r>
              <a:rPr lang="en" b="1" dirty="0"/>
              <a:t>References: WWF (</a:t>
            </a:r>
            <a:r>
              <a:rPr lang="en-US" dirty="0">
                <a:hlinkClick r:id="rId4"/>
              </a:rPr>
              <a:t>Learn about the Amazon rainforest | WWF</a:t>
            </a:r>
            <a:r>
              <a:rPr lang="en" b="1" dirty="0"/>
              <a:t>) </a:t>
            </a:r>
          </a:p>
        </p:txBody>
      </p:sp>
      <p:pic>
        <p:nvPicPr>
          <p:cNvPr id="1792" name="Google Shape;1792;p117"/>
          <p:cNvPicPr preferRelativeResize="0"/>
          <p:nvPr/>
        </p:nvPicPr>
        <p:blipFill rotWithShape="1">
          <a:blip r:embed="rId5">
            <a:alphaModFix/>
          </a:blip>
          <a:srcRect r="6472"/>
          <a:stretch/>
        </p:blipFill>
        <p:spPr>
          <a:xfrm>
            <a:off x="5939275" y="0"/>
            <a:ext cx="3204725"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pic>
        <p:nvPicPr>
          <p:cNvPr id="483" name="Google Shape;483;p67"/>
          <p:cNvPicPr preferRelativeResize="0">
            <a:picLocks noGrp="1"/>
          </p:cNvPicPr>
          <p:nvPr>
            <p:ph type="pic" idx="2"/>
          </p:nvPr>
        </p:nvPicPr>
        <p:blipFill rotWithShape="1">
          <a:blip r:embed="rId3">
            <a:alphaModFix/>
          </a:blip>
          <a:srcRect t="15456" b="20246"/>
          <a:stretch/>
        </p:blipFill>
        <p:spPr>
          <a:xfrm>
            <a:off x="881383" y="1367800"/>
            <a:ext cx="3275700" cy="3159900"/>
          </a:xfrm>
          <a:prstGeom prst="ellipse">
            <a:avLst/>
          </a:prstGeom>
        </p:spPr>
      </p:pic>
      <p:sp>
        <p:nvSpPr>
          <p:cNvPr id="484" name="Google Shape;484;p67"/>
          <p:cNvSpPr txBox="1">
            <a:spLocks noGrp="1"/>
          </p:cNvSpPr>
          <p:nvPr>
            <p:ph type="subTitle" idx="1"/>
          </p:nvPr>
        </p:nvSpPr>
        <p:spPr>
          <a:xfrm>
            <a:off x="4703175" y="1617400"/>
            <a:ext cx="3657000" cy="2660700"/>
          </a:xfrm>
          <a:prstGeom prst="rect">
            <a:avLst/>
          </a:prstGeom>
        </p:spPr>
        <p:txBody>
          <a:bodyPr spcFirstLastPara="1" wrap="square" lIns="91425" tIns="91425" rIns="91425" bIns="91425" anchor="ctr" anchorCtr="0">
            <a:noAutofit/>
          </a:bodyPr>
          <a:lstStyle/>
          <a:p>
            <a:pPr marL="114300" indent="0" algn="l">
              <a:buNone/>
            </a:pPr>
            <a:r>
              <a:rPr lang="en-US" b="0" i="0" dirty="0">
                <a:solidFill>
                  <a:srgbClr val="000000"/>
                </a:solidFill>
                <a:effectLst/>
                <a:latin typeface="Nunito" panose="020B0604020202020204" pitchFamily="2" charset="0"/>
              </a:rPr>
              <a:t>The Amazon is home to over 30 million people, including almost 3 million indigenous people.</a:t>
            </a:r>
          </a:p>
          <a:p>
            <a:pPr algn="l"/>
            <a:r>
              <a:rPr lang="en-US" b="1" i="0" dirty="0">
                <a:solidFill>
                  <a:srgbClr val="000000"/>
                </a:solidFill>
                <a:effectLst/>
                <a:latin typeface="Nunito" panose="020B0604020202020204" pitchFamily="2" charset="0"/>
              </a:rPr>
              <a:t>4/</a:t>
            </a:r>
            <a:r>
              <a:rPr lang="en-US" b="0" i="0" dirty="0">
                <a:solidFill>
                  <a:srgbClr val="000000"/>
                </a:solidFill>
                <a:effectLst/>
                <a:latin typeface="Nunito" panose="020B0604020202020204" pitchFamily="2" charset="0"/>
              </a:rPr>
              <a:t>  Despite its importance, every minute an area of Amazon Rainforest roughly equivalent to 5 football pitches is cut down. So the Amazon is reaching an irreversible tipping point.</a:t>
            </a:r>
            <a:br>
              <a:rPr lang="en-US" b="0" i="0" dirty="0">
                <a:solidFill>
                  <a:srgbClr val="000000"/>
                </a:solidFill>
                <a:effectLst/>
                <a:latin typeface="Nunito" panose="020B0604020202020204" pitchFamily="2" charset="0"/>
              </a:rPr>
            </a:br>
            <a:r>
              <a:rPr lang="en-US" b="0" i="0" dirty="0">
                <a:solidFill>
                  <a:srgbClr val="000000"/>
                </a:solidFill>
                <a:effectLst/>
                <a:latin typeface="Nunito" panose="020B0604020202020204" pitchFamily="2" charset="0"/>
              </a:rPr>
              <a:t>Deforestation in the first half of 2022 was 3 times higher than in the first half of 2017.</a:t>
            </a:r>
            <a:br>
              <a:rPr lang="en-US" b="0" i="0" dirty="0">
                <a:solidFill>
                  <a:srgbClr val="000000"/>
                </a:solidFill>
                <a:effectLst/>
                <a:latin typeface="Nunito" panose="020B0604020202020204" pitchFamily="2" charset="0"/>
              </a:rPr>
            </a:br>
            <a:r>
              <a:rPr lang="en-US" b="0" i="0" dirty="0">
                <a:solidFill>
                  <a:srgbClr val="000000"/>
                </a:solidFill>
                <a:effectLst/>
                <a:latin typeface="Nunito" panose="020B0604020202020204" pitchFamily="2" charset="0"/>
              </a:rPr>
              <a:t>But there is hope. </a:t>
            </a:r>
            <a:r>
              <a:rPr lang="en-US" b="0" i="0" dirty="0">
                <a:solidFill>
                  <a:srgbClr val="000000"/>
                </a:solidFill>
                <a:effectLst/>
                <a:latin typeface="OpenSansRegular"/>
              </a:rPr>
              <a:t>This highly valuable landscape, which has never received the same attention as its more celebrated neighbor, the Amazon, is being destroyed at a frighteningly fast pace. </a:t>
            </a:r>
            <a:endParaRPr lang="en-US" b="0" i="0" dirty="0">
              <a:solidFill>
                <a:srgbClr val="000000"/>
              </a:solidFill>
              <a:effectLst/>
              <a:latin typeface="Nunito" panose="020B0604020202020204" pitchFamily="2" charset="0"/>
            </a:endParaRPr>
          </a:p>
        </p:txBody>
      </p:sp>
      <p:sp>
        <p:nvSpPr>
          <p:cNvPr id="485" name="Google Shape;485;p67"/>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HERE IS THE SLIDE TITLE!</a:t>
            </a:r>
            <a:endParaRPr/>
          </a:p>
        </p:txBody>
      </p:sp>
      <p:sp>
        <p:nvSpPr>
          <p:cNvPr id="3" name="Rectangle 3">
            <a:extLst>
              <a:ext uri="{FF2B5EF4-FFF2-40B4-BE49-F238E27FC236}">
                <a16:creationId xmlns:a16="http://schemas.microsoft.com/office/drawing/2014/main" id="{6EB5784A-3D00-34EE-FFD1-FCF3E2A15BF1}"/>
              </a:ext>
            </a:extLst>
          </p:cNvPr>
          <p:cNvSpPr txBox="1">
            <a:spLocks noChangeArrowheads="1"/>
          </p:cNvSpPr>
          <p:nvPr/>
        </p:nvSpPr>
        <p:spPr bwMode="auto">
          <a:xfrm>
            <a:off x="9402" y="1912940"/>
            <a:ext cx="5076825" cy="334803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0" indent="0" algn="l" rtl="0" eaLnBrk="0" fontAlgn="base" hangingPunct="0">
              <a:spcBef>
                <a:spcPct val="20000"/>
              </a:spcBef>
              <a:spcAft>
                <a:spcPct val="0"/>
              </a:spcAft>
              <a:buFontTx/>
              <a:buNone/>
              <a:defRPr sz="1800" b="1">
                <a:solidFill>
                  <a:schemeClr val="bg1"/>
                </a:solidFill>
                <a:latin typeface="+mn-lt"/>
                <a:ea typeface="+mn-ea"/>
                <a:cs typeface="+mn-cs"/>
              </a:defRPr>
            </a:lvl1pPr>
            <a:lvl2pPr marL="557213" indent="-214313" algn="l" rtl="0" eaLnBrk="0" fontAlgn="base" hangingPunct="0">
              <a:spcBef>
                <a:spcPct val="20000"/>
              </a:spcBef>
              <a:spcAft>
                <a:spcPct val="0"/>
              </a:spcAft>
              <a:buChar char="–"/>
              <a:defRPr sz="1800" b="1">
                <a:solidFill>
                  <a:schemeClr val="tx1"/>
                </a:solidFill>
                <a:latin typeface="+mn-lt"/>
              </a:defRPr>
            </a:lvl2pPr>
            <a:lvl3pPr marL="857250" indent="-171450" algn="l" rtl="0" eaLnBrk="0" fontAlgn="base" hangingPunct="0">
              <a:spcBef>
                <a:spcPct val="20000"/>
              </a:spcBef>
              <a:spcAft>
                <a:spcPct val="0"/>
              </a:spcAft>
              <a:buChar char="•"/>
              <a:defRPr sz="1800">
                <a:solidFill>
                  <a:schemeClr val="tx1"/>
                </a:solidFill>
                <a:latin typeface="+mn-lt"/>
              </a:defRPr>
            </a:lvl3pPr>
            <a:lvl4pPr marL="1200150" indent="-171450" algn="l" rtl="0" eaLnBrk="0" fontAlgn="base" hangingPunct="0">
              <a:spcBef>
                <a:spcPct val="20000"/>
              </a:spcBef>
              <a:spcAft>
                <a:spcPct val="0"/>
              </a:spcAft>
              <a:buChar char="–"/>
              <a:defRPr sz="1500">
                <a:solidFill>
                  <a:schemeClr val="tx1"/>
                </a:solidFill>
                <a:latin typeface="+mn-lt"/>
              </a:defRPr>
            </a:lvl4pPr>
            <a:lvl5pPr marL="1543050" indent="-171450" algn="l" rtl="0" eaLnBrk="0" fontAlgn="base" hangingPunct="0">
              <a:spcBef>
                <a:spcPct val="20000"/>
              </a:spcBef>
              <a:spcAft>
                <a:spcPct val="0"/>
              </a:spcAft>
              <a:buChar char="»"/>
              <a:defRPr sz="1500">
                <a:solidFill>
                  <a:schemeClr val="tx1"/>
                </a:solidFill>
                <a:latin typeface="+mn-lt"/>
              </a:defRPr>
            </a:lvl5pPr>
            <a:lvl6pPr marL="1885950" indent="-171450" algn="l" rtl="0" fontAlgn="base">
              <a:spcBef>
                <a:spcPct val="20000"/>
              </a:spcBef>
              <a:spcAft>
                <a:spcPct val="0"/>
              </a:spcAft>
              <a:buChar char="»"/>
              <a:defRPr sz="1500">
                <a:solidFill>
                  <a:schemeClr val="tx1"/>
                </a:solidFill>
                <a:latin typeface="+mn-lt"/>
              </a:defRPr>
            </a:lvl6pPr>
            <a:lvl7pPr marL="2228850" indent="-171450" algn="l" rtl="0" fontAlgn="base">
              <a:spcBef>
                <a:spcPct val="20000"/>
              </a:spcBef>
              <a:spcAft>
                <a:spcPct val="0"/>
              </a:spcAft>
              <a:buChar char="»"/>
              <a:defRPr sz="1500">
                <a:solidFill>
                  <a:schemeClr val="tx1"/>
                </a:solidFill>
                <a:latin typeface="+mn-lt"/>
              </a:defRPr>
            </a:lvl7pPr>
            <a:lvl8pPr marL="2571750" indent="-171450" algn="l" rtl="0" fontAlgn="base">
              <a:spcBef>
                <a:spcPct val="20000"/>
              </a:spcBef>
              <a:spcAft>
                <a:spcPct val="0"/>
              </a:spcAft>
              <a:buChar char="»"/>
              <a:defRPr sz="1500">
                <a:solidFill>
                  <a:schemeClr val="tx1"/>
                </a:solidFill>
                <a:latin typeface="+mn-lt"/>
              </a:defRPr>
            </a:lvl8pPr>
            <a:lvl9pPr marL="2914650" indent="-171450" algn="l" rtl="0" fontAlgn="base">
              <a:spcBef>
                <a:spcPct val="20000"/>
              </a:spcBef>
              <a:spcAft>
                <a:spcPct val="0"/>
              </a:spcAft>
              <a:buChar char="»"/>
              <a:defRPr sz="1500">
                <a:solidFill>
                  <a:schemeClr val="tx1"/>
                </a:solidFill>
                <a:latin typeface="+mn-lt"/>
              </a:defRPr>
            </a:lvl9pPr>
          </a:lstStyle>
          <a:p>
            <a:pPr>
              <a:buClrTx/>
            </a:pPr>
            <a:r>
              <a:rPr lang="en-GB" sz="1600" dirty="0">
                <a:latin typeface="Times"/>
                <a:cs typeface="Times"/>
              </a:rPr>
              <a:t>Biodiversity (The largest amount of living organisms in the world e.g. we found </a:t>
            </a:r>
            <a:r>
              <a:rPr lang="en-US" sz="1600" dirty="0">
                <a:latin typeface="Times"/>
                <a:cs typeface="Times"/>
              </a:rPr>
              <a:t>half of the world's species of plants, animals and microorganisms </a:t>
            </a:r>
            <a:r>
              <a:rPr lang="en-US" sz="1600" dirty="0" err="1">
                <a:latin typeface="Times"/>
                <a:cs typeface="Times"/>
              </a:rPr>
              <a:t>approximat</a:t>
            </a:r>
            <a:r>
              <a:rPr lang="en-US" sz="1600" dirty="0">
                <a:latin typeface="Times"/>
                <a:cs typeface="Times"/>
              </a:rPr>
              <a:t> 10 million different species )</a:t>
            </a:r>
          </a:p>
          <a:p>
            <a:pPr>
              <a:buClrTx/>
            </a:pPr>
            <a:r>
              <a:rPr lang="en-GB" sz="1600" dirty="0">
                <a:latin typeface="Times"/>
                <a:cs typeface="Times"/>
              </a:rPr>
              <a:t>Photosynthesis produce oxygen for the world (20% of the oxygen of the world is coming from the Amazon)</a:t>
            </a:r>
          </a:p>
          <a:p>
            <a:pPr>
              <a:buClrTx/>
            </a:pPr>
            <a:endParaRPr lang="en-US" sz="1600" dirty="0">
              <a:latin typeface="Times"/>
              <a:cs typeface="Time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483"/>
                                        </p:tgtEl>
                                        <p:attrNameLst>
                                          <p:attrName>style.visibility</p:attrName>
                                        </p:attrNameLst>
                                      </p:cBhvr>
                                      <p:to>
                                        <p:strVal val="visible"/>
                                      </p:to>
                                    </p:set>
                                    <p:anim calcmode="lin" valueType="num">
                                      <p:cBhvr additive="base">
                                        <p:cTn id="7" dur="700"/>
                                        <p:tgtEl>
                                          <p:spTgt spid="483"/>
                                        </p:tgtEl>
                                        <p:attrNameLst>
                                          <p:attrName>ppt_w</p:attrName>
                                        </p:attrNameLst>
                                      </p:cBhvr>
                                      <p:tavLst>
                                        <p:tav tm="0">
                                          <p:val>
                                            <p:strVal val="0"/>
                                          </p:val>
                                        </p:tav>
                                        <p:tav tm="100000">
                                          <p:val>
                                            <p:strVal val="#ppt_w"/>
                                          </p:val>
                                        </p:tav>
                                      </p:tavLst>
                                    </p:anim>
                                    <p:anim calcmode="lin" valueType="num">
                                      <p:cBhvr additive="base">
                                        <p:cTn id="8" dur="700"/>
                                        <p:tgtEl>
                                          <p:spTgt spid="483"/>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pic>
        <p:nvPicPr>
          <p:cNvPr id="420" name="Google Shape;420;p60"/>
          <p:cNvPicPr preferRelativeResize="0"/>
          <p:nvPr/>
        </p:nvPicPr>
        <p:blipFill rotWithShape="1">
          <a:blip r:embed="rId3">
            <a:alphaModFix/>
          </a:blip>
          <a:srcRect l="2927" t="19813" r="41196"/>
          <a:stretch/>
        </p:blipFill>
        <p:spPr>
          <a:xfrm>
            <a:off x="1507196" y="1279421"/>
            <a:ext cx="1192500" cy="1140600"/>
          </a:xfrm>
          <a:prstGeom prst="ellipse">
            <a:avLst/>
          </a:prstGeom>
          <a:noFill/>
          <a:ln>
            <a:noFill/>
          </a:ln>
        </p:spPr>
      </p:pic>
      <p:pic>
        <p:nvPicPr>
          <p:cNvPr id="421" name="Google Shape;421;p60"/>
          <p:cNvPicPr preferRelativeResize="0"/>
          <p:nvPr/>
        </p:nvPicPr>
        <p:blipFill rotWithShape="1">
          <a:blip r:embed="rId4">
            <a:alphaModFix/>
          </a:blip>
          <a:srcRect l="15240" t="28774" r="23477" b="12608"/>
          <a:stretch/>
        </p:blipFill>
        <p:spPr>
          <a:xfrm>
            <a:off x="3975750" y="1748675"/>
            <a:ext cx="1192500" cy="1140600"/>
          </a:xfrm>
          <a:prstGeom prst="ellipse">
            <a:avLst/>
          </a:prstGeom>
          <a:noFill/>
          <a:ln>
            <a:noFill/>
          </a:ln>
        </p:spPr>
      </p:pic>
      <p:pic>
        <p:nvPicPr>
          <p:cNvPr id="422" name="Google Shape;422;p60"/>
          <p:cNvPicPr preferRelativeResize="0"/>
          <p:nvPr/>
        </p:nvPicPr>
        <p:blipFill rotWithShape="1">
          <a:blip r:embed="rId5">
            <a:alphaModFix/>
          </a:blip>
          <a:srcRect t="18124" b="18124"/>
          <a:stretch/>
        </p:blipFill>
        <p:spPr>
          <a:xfrm>
            <a:off x="6444271" y="1277227"/>
            <a:ext cx="1192500" cy="1140600"/>
          </a:xfrm>
          <a:prstGeom prst="ellipse">
            <a:avLst/>
          </a:prstGeom>
          <a:noFill/>
          <a:ln>
            <a:noFill/>
          </a:ln>
        </p:spPr>
      </p:pic>
      <p:sp>
        <p:nvSpPr>
          <p:cNvPr id="423" name="Google Shape;423;p60"/>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AMAZON VS CERRADO</a:t>
            </a:r>
            <a:endParaRPr dirty="0"/>
          </a:p>
        </p:txBody>
      </p:sp>
      <p:sp>
        <p:nvSpPr>
          <p:cNvPr id="424" name="Google Shape;424;p60"/>
          <p:cNvSpPr txBox="1">
            <a:spLocks noGrp="1"/>
          </p:cNvSpPr>
          <p:nvPr>
            <p:ph type="subTitle" idx="1"/>
          </p:nvPr>
        </p:nvSpPr>
        <p:spPr>
          <a:xfrm>
            <a:off x="-138739" y="2860763"/>
            <a:ext cx="3533737" cy="2424154"/>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US" b="0" i="0" dirty="0">
                <a:solidFill>
                  <a:srgbClr val="333333"/>
                </a:solidFill>
                <a:effectLst/>
                <a:latin typeface="Open Sans" panose="020B0606030504020204" pitchFamily="34" charset="0"/>
              </a:rPr>
              <a:t>Tropical Biome which only takes up 3.5% of the Earth’s land yet it is home to one in ten (10%) of all the known species in the world.</a:t>
            </a:r>
          </a:p>
          <a:p>
            <a:pPr algn="l">
              <a:buFont typeface="Arial" panose="020B0604020202020204" pitchFamily="34" charset="0"/>
              <a:buChar char="•"/>
            </a:pPr>
            <a:endParaRPr lang="en-US" b="0" i="0" dirty="0">
              <a:solidFill>
                <a:srgbClr val="333333"/>
              </a:solidFill>
              <a:effectLst/>
              <a:latin typeface="Open Sans" panose="020B0606030504020204" pitchFamily="34" charset="0"/>
            </a:endParaRPr>
          </a:p>
          <a:p>
            <a:pPr algn="l">
              <a:buFont typeface="Arial" panose="020B0604020202020204" pitchFamily="34" charset="0"/>
              <a:buChar char="•"/>
            </a:pPr>
            <a:r>
              <a:rPr lang="en-US" b="0" i="0" dirty="0">
                <a:solidFill>
                  <a:srgbClr val="333333"/>
                </a:solidFill>
                <a:effectLst/>
                <a:latin typeface="Open Sans" panose="020B0606030504020204" pitchFamily="34" charset="0"/>
              </a:rPr>
              <a:t>Over 500,000 people in approx. 200 different tribes live traditional lives.</a:t>
            </a:r>
          </a:p>
          <a:p>
            <a:pPr algn="l">
              <a:buFont typeface="Arial" panose="020B0604020202020204" pitchFamily="34" charset="0"/>
              <a:buChar char="•"/>
            </a:pPr>
            <a:endParaRPr lang="en-US" dirty="0">
              <a:solidFill>
                <a:srgbClr val="333333"/>
              </a:solidFill>
              <a:latin typeface="Open Sans" panose="020B0606030504020204" pitchFamily="34" charset="0"/>
            </a:endParaRPr>
          </a:p>
          <a:p>
            <a:pPr algn="l">
              <a:buFont typeface="Arial" panose="020B0604020202020204" pitchFamily="34" charset="0"/>
              <a:buChar char="•"/>
            </a:pPr>
            <a:endParaRPr lang="en-US" dirty="0">
              <a:solidFill>
                <a:srgbClr val="333333"/>
              </a:solidFill>
              <a:latin typeface="Open Sans" panose="020B0606030504020204" pitchFamily="34" charset="0"/>
            </a:endParaRPr>
          </a:p>
          <a:p>
            <a:pPr algn="l">
              <a:buFont typeface="Arial" panose="020B0604020202020204" pitchFamily="34" charset="0"/>
              <a:buChar char="•"/>
            </a:pPr>
            <a:endParaRPr lang="en-US" b="0" i="0" dirty="0">
              <a:solidFill>
                <a:srgbClr val="333333"/>
              </a:solidFill>
              <a:effectLst/>
              <a:latin typeface="Open Sans" panose="020B0606030504020204" pitchFamily="34" charset="0"/>
            </a:endParaRPr>
          </a:p>
          <a:p>
            <a:pPr algn="l">
              <a:buFont typeface="Arial" panose="020B0604020202020204" pitchFamily="34" charset="0"/>
              <a:buChar char="•"/>
            </a:pPr>
            <a:endParaRPr lang="en-US" b="0" i="0" dirty="0">
              <a:solidFill>
                <a:srgbClr val="333333"/>
              </a:solidFill>
              <a:effectLst/>
              <a:latin typeface="Open Sans" panose="020B0606030504020204" pitchFamily="34" charset="0"/>
            </a:endParaRPr>
          </a:p>
        </p:txBody>
      </p:sp>
      <p:sp>
        <p:nvSpPr>
          <p:cNvPr id="425" name="Google Shape;425;p60"/>
          <p:cNvSpPr txBox="1">
            <a:spLocks noGrp="1"/>
          </p:cNvSpPr>
          <p:nvPr>
            <p:ph type="subTitle" idx="2"/>
          </p:nvPr>
        </p:nvSpPr>
        <p:spPr>
          <a:xfrm>
            <a:off x="1065146" y="2455142"/>
            <a:ext cx="2076600" cy="370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AMAZON</a:t>
            </a:r>
            <a:endParaRPr dirty="0"/>
          </a:p>
        </p:txBody>
      </p:sp>
      <p:sp>
        <p:nvSpPr>
          <p:cNvPr id="427" name="Google Shape;427;p60"/>
          <p:cNvSpPr txBox="1">
            <a:spLocks noGrp="1"/>
          </p:cNvSpPr>
          <p:nvPr>
            <p:ph type="subTitle" idx="4"/>
          </p:nvPr>
        </p:nvSpPr>
        <p:spPr>
          <a:xfrm>
            <a:off x="3141736" y="3418990"/>
            <a:ext cx="2860475" cy="173275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333333"/>
                </a:solidFill>
                <a:latin typeface="Open Sans" panose="020B0606030504020204" pitchFamily="34" charset="0"/>
              </a:rPr>
              <a:t>6.7 million </a:t>
            </a:r>
            <a:r>
              <a:rPr lang="en-US" b="0" i="0" dirty="0">
                <a:solidFill>
                  <a:srgbClr val="333333"/>
                </a:solidFill>
                <a:effectLst/>
                <a:latin typeface="Open Sans" panose="020B0606030504020204" pitchFamily="34" charset="0"/>
              </a:rPr>
              <a:t>km</a:t>
            </a:r>
            <a:r>
              <a:rPr lang="en-US" b="0" i="0" baseline="30000" dirty="0">
                <a:solidFill>
                  <a:srgbClr val="333333"/>
                </a:solidFill>
                <a:effectLst/>
                <a:latin typeface="Open Sans" panose="020B0606030504020204" pitchFamily="34" charset="0"/>
              </a:rPr>
              <a:t>2 </a:t>
            </a:r>
            <a:r>
              <a:rPr lang="en-US" dirty="0">
                <a:solidFill>
                  <a:srgbClr val="333333"/>
                </a:solidFill>
                <a:latin typeface="Open Sans" panose="020B0606030504020204" pitchFamily="34" charset="0"/>
              </a:rPr>
              <a:t>: </a:t>
            </a:r>
            <a:r>
              <a:rPr lang="en-US" b="0" i="0" dirty="0">
                <a:solidFill>
                  <a:srgbClr val="333333"/>
                </a:solidFill>
                <a:effectLst/>
                <a:latin typeface="Open Sans" panose="020B0606030504020204" pitchFamily="34" charset="0"/>
              </a:rPr>
              <a:t>2 million km</a:t>
            </a:r>
            <a:r>
              <a:rPr lang="en-US" b="0" i="0" baseline="30000" dirty="0">
                <a:solidFill>
                  <a:srgbClr val="333333"/>
                </a:solidFill>
                <a:effectLst/>
                <a:latin typeface="Open Sans" panose="020B0606030504020204" pitchFamily="34" charset="0"/>
              </a:rPr>
              <a:t>2 </a:t>
            </a:r>
          </a:p>
          <a:p>
            <a:pPr marL="0" lvl="0" indent="0" algn="ctr" rtl="0">
              <a:spcBef>
                <a:spcPts val="0"/>
              </a:spcBef>
              <a:spcAft>
                <a:spcPts val="0"/>
              </a:spcAft>
              <a:buNone/>
            </a:pPr>
            <a:r>
              <a:rPr lang="en-US" b="0" i="0" dirty="0">
                <a:solidFill>
                  <a:srgbClr val="333333"/>
                </a:solidFill>
                <a:effectLst/>
                <a:latin typeface="Open Sans" panose="020B0606030504020204" pitchFamily="34" charset="0"/>
              </a:rPr>
              <a:t>: 21% of Brazil</a:t>
            </a:r>
          </a:p>
          <a:p>
            <a:pPr marL="0" lvl="0" indent="0" algn="ctr" rtl="0">
              <a:spcBef>
                <a:spcPts val="0"/>
              </a:spcBef>
              <a:spcAft>
                <a:spcPts val="0"/>
              </a:spcAft>
              <a:buNone/>
            </a:pPr>
            <a:endParaRPr lang="en-US" b="0" i="0" dirty="0">
              <a:solidFill>
                <a:srgbClr val="333333"/>
              </a:solidFill>
              <a:effectLst/>
              <a:latin typeface="Open Sans" panose="020B0606030504020204" pitchFamily="34" charset="0"/>
            </a:endParaRPr>
          </a:p>
          <a:p>
            <a:pPr marL="0" lvl="0" indent="0" algn="ctr" rtl="0">
              <a:spcBef>
                <a:spcPts val="0"/>
              </a:spcBef>
              <a:spcAft>
                <a:spcPts val="0"/>
              </a:spcAft>
              <a:buNone/>
            </a:pPr>
            <a:r>
              <a:rPr lang="en-US" dirty="0">
                <a:solidFill>
                  <a:srgbClr val="333333"/>
                </a:solidFill>
                <a:latin typeface="Open Sans" panose="020B0606030504020204" pitchFamily="34" charset="0"/>
              </a:rPr>
              <a:t>10% Earth’s Species : 5% of Earth’s Species</a:t>
            </a:r>
          </a:p>
          <a:p>
            <a:pPr marL="0" lvl="0" indent="0" algn="ctr" rtl="0">
              <a:spcBef>
                <a:spcPts val="0"/>
              </a:spcBef>
              <a:spcAft>
                <a:spcPts val="0"/>
              </a:spcAft>
              <a:buNone/>
            </a:pPr>
            <a:endParaRPr lang="en-US" dirty="0">
              <a:solidFill>
                <a:srgbClr val="333333"/>
              </a:solidFill>
              <a:latin typeface="Open Sans" panose="020B0606030504020204" pitchFamily="34" charset="0"/>
            </a:endParaRPr>
          </a:p>
          <a:p>
            <a:pPr marL="0" lvl="0" indent="0" algn="ctr" rtl="0">
              <a:spcBef>
                <a:spcPts val="0"/>
              </a:spcBef>
              <a:spcAft>
                <a:spcPts val="0"/>
              </a:spcAft>
              <a:buNone/>
            </a:pPr>
            <a:r>
              <a:rPr lang="en-US" dirty="0">
                <a:solidFill>
                  <a:srgbClr val="333333"/>
                </a:solidFill>
                <a:latin typeface="Open Sans" panose="020B0606030504020204" pitchFamily="34" charset="0"/>
              </a:rPr>
              <a:t>1 in 10 Species : 1 in 20 species</a:t>
            </a:r>
            <a:endParaRPr dirty="0"/>
          </a:p>
        </p:txBody>
      </p:sp>
      <p:sp>
        <p:nvSpPr>
          <p:cNvPr id="428" name="Google Shape;428;p60"/>
          <p:cNvSpPr txBox="1">
            <a:spLocks noGrp="1"/>
          </p:cNvSpPr>
          <p:nvPr>
            <p:ph type="subTitle" idx="5"/>
          </p:nvPr>
        </p:nvSpPr>
        <p:spPr>
          <a:xfrm>
            <a:off x="3533684" y="3130463"/>
            <a:ext cx="2076600" cy="370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dirty="0"/>
              <a:t>VS</a:t>
            </a:r>
            <a:endParaRPr dirty="0"/>
          </a:p>
        </p:txBody>
      </p:sp>
      <p:sp>
        <p:nvSpPr>
          <p:cNvPr id="430" name="Google Shape;430;p60"/>
          <p:cNvSpPr txBox="1">
            <a:spLocks noGrp="1"/>
          </p:cNvSpPr>
          <p:nvPr>
            <p:ph type="subTitle" idx="7"/>
          </p:nvPr>
        </p:nvSpPr>
        <p:spPr>
          <a:xfrm>
            <a:off x="5610263" y="2825642"/>
            <a:ext cx="3533737" cy="2507496"/>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US" b="0" i="0" dirty="0">
                <a:solidFill>
                  <a:srgbClr val="333333"/>
                </a:solidFill>
                <a:effectLst/>
                <a:latin typeface="Open Sans" panose="020B0606030504020204" pitchFamily="34" charset="0"/>
              </a:rPr>
              <a:t>Second largest vegetation type in Brazil </a:t>
            </a:r>
            <a:r>
              <a:rPr lang="en-US" dirty="0">
                <a:solidFill>
                  <a:srgbClr val="333333"/>
                </a:solidFill>
                <a:latin typeface="Open Sans" panose="020B0606030504020204" pitchFamily="34" charset="0"/>
              </a:rPr>
              <a:t>– Tropical &amp; Sub-tropical.</a:t>
            </a:r>
            <a:r>
              <a:rPr lang="en-US" b="0" i="0" dirty="0">
                <a:solidFill>
                  <a:srgbClr val="333333"/>
                </a:solidFill>
                <a:effectLst/>
                <a:latin typeface="Open Sans" panose="020B0606030504020204" pitchFamily="34" charset="0"/>
              </a:rPr>
              <a:t> </a:t>
            </a:r>
          </a:p>
          <a:p>
            <a:pPr algn="l">
              <a:buFont typeface="Arial" panose="020B0604020202020204" pitchFamily="34" charset="0"/>
              <a:buChar char="•"/>
            </a:pPr>
            <a:endParaRPr lang="en-US" b="0" i="0" dirty="0">
              <a:solidFill>
                <a:srgbClr val="333333"/>
              </a:solidFill>
              <a:effectLst/>
              <a:latin typeface="Open Sans" panose="020B0606030504020204" pitchFamily="34" charset="0"/>
            </a:endParaRPr>
          </a:p>
          <a:p>
            <a:pPr algn="l">
              <a:buFont typeface="Arial" panose="020B0604020202020204" pitchFamily="34" charset="0"/>
              <a:buChar char="•"/>
            </a:pPr>
            <a:r>
              <a:rPr lang="en-US" b="0" i="0" dirty="0">
                <a:solidFill>
                  <a:srgbClr val="333333"/>
                </a:solidFill>
                <a:effectLst/>
                <a:latin typeface="Open Sans" panose="020B0606030504020204" pitchFamily="34" charset="0"/>
              </a:rPr>
              <a:t>Size of England, France, Germany, Italy &amp; Spain combined.</a:t>
            </a:r>
          </a:p>
          <a:p>
            <a:pPr algn="l">
              <a:buFont typeface="Arial" panose="020B0604020202020204" pitchFamily="34" charset="0"/>
              <a:buChar char="•"/>
            </a:pPr>
            <a:endParaRPr lang="en-US" b="0" i="0" dirty="0">
              <a:solidFill>
                <a:srgbClr val="333333"/>
              </a:solidFill>
              <a:effectLst/>
              <a:latin typeface="Open Sans" panose="020B0606030504020204" pitchFamily="34" charset="0"/>
            </a:endParaRPr>
          </a:p>
          <a:p>
            <a:pPr algn="l">
              <a:buFont typeface="Arial" panose="020B0604020202020204" pitchFamily="34" charset="0"/>
              <a:buChar char="•"/>
            </a:pPr>
            <a:r>
              <a:rPr lang="en-US" b="0" i="0" dirty="0">
                <a:solidFill>
                  <a:srgbClr val="333333"/>
                </a:solidFill>
                <a:effectLst/>
                <a:latin typeface="Open Sans" panose="020B0606030504020204" pitchFamily="34" charset="0"/>
              </a:rPr>
              <a:t>Only 20% of the original vegetation remains intact; less than 3% of the area is currently protected by law.</a:t>
            </a:r>
          </a:p>
        </p:txBody>
      </p:sp>
      <p:sp>
        <p:nvSpPr>
          <p:cNvPr id="431" name="Google Shape;431;p60"/>
          <p:cNvSpPr txBox="1">
            <a:spLocks noGrp="1"/>
          </p:cNvSpPr>
          <p:nvPr>
            <p:ph type="subTitle" idx="8"/>
          </p:nvPr>
        </p:nvSpPr>
        <p:spPr>
          <a:xfrm>
            <a:off x="6002221" y="2455142"/>
            <a:ext cx="2076600" cy="370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CERRADO</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46"/>
        <p:cNvGrpSpPr/>
        <p:nvPr/>
      </p:nvGrpSpPr>
      <p:grpSpPr>
        <a:xfrm>
          <a:off x="0" y="0"/>
          <a:ext cx="0" cy="0"/>
          <a:chOff x="0" y="0"/>
          <a:chExt cx="0" cy="0"/>
        </a:xfrm>
      </p:grpSpPr>
      <p:sp>
        <p:nvSpPr>
          <p:cNvPr id="1447" name="Google Shape;1447;p102"/>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BENEFITS FOR EVERYONE</a:t>
            </a:r>
            <a:endParaRPr dirty="0"/>
          </a:p>
        </p:txBody>
      </p:sp>
      <p:cxnSp>
        <p:nvCxnSpPr>
          <p:cNvPr id="1448" name="Google Shape;1448;p102"/>
          <p:cNvCxnSpPr>
            <a:stCxn id="1449" idx="4"/>
            <a:endCxn id="1450" idx="0"/>
          </p:cNvCxnSpPr>
          <p:nvPr/>
        </p:nvCxnSpPr>
        <p:spPr>
          <a:xfrm>
            <a:off x="7392400" y="3145200"/>
            <a:ext cx="0" cy="209700"/>
          </a:xfrm>
          <a:prstGeom prst="straightConnector1">
            <a:avLst/>
          </a:prstGeom>
          <a:noFill/>
          <a:ln w="38100" cap="flat" cmpd="sng">
            <a:solidFill>
              <a:schemeClr val="accent4"/>
            </a:solidFill>
            <a:prstDash val="solid"/>
            <a:round/>
            <a:headEnd type="none" w="med" len="med"/>
            <a:tailEnd type="none" w="med" len="med"/>
          </a:ln>
        </p:spPr>
      </p:cxnSp>
      <p:sp>
        <p:nvSpPr>
          <p:cNvPr id="1449" name="Google Shape;1449;p102"/>
          <p:cNvSpPr/>
          <p:nvPr/>
        </p:nvSpPr>
        <p:spPr>
          <a:xfrm>
            <a:off x="6674800" y="1710000"/>
            <a:ext cx="1435200" cy="1435200"/>
          </a:xfrm>
          <a:prstGeom prst="ellipse">
            <a:avLst/>
          </a:prstGeom>
          <a:solidFill>
            <a:schemeClr val="accent6"/>
          </a:solidFill>
          <a:ln w="381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02"/>
          <p:cNvSpPr/>
          <p:nvPr/>
        </p:nvSpPr>
        <p:spPr>
          <a:xfrm>
            <a:off x="6598250" y="1629400"/>
            <a:ext cx="1588500" cy="1588500"/>
          </a:xfrm>
          <a:prstGeom prst="blockArc">
            <a:avLst>
              <a:gd name="adj1" fmla="val 16180431"/>
              <a:gd name="adj2" fmla="val 9635070"/>
              <a:gd name="adj3" fmla="val 1004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02"/>
          <p:cNvSpPr/>
          <p:nvPr/>
        </p:nvSpPr>
        <p:spPr>
          <a:xfrm>
            <a:off x="3854300" y="1710000"/>
            <a:ext cx="1435200" cy="1435200"/>
          </a:xfrm>
          <a:prstGeom prst="ellipse">
            <a:avLst/>
          </a:prstGeom>
          <a:solidFill>
            <a:schemeClr val="accent6"/>
          </a:solidFill>
          <a:ln w="381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02"/>
          <p:cNvSpPr/>
          <p:nvPr/>
        </p:nvSpPr>
        <p:spPr>
          <a:xfrm>
            <a:off x="3777750" y="1629400"/>
            <a:ext cx="1588500" cy="1588500"/>
          </a:xfrm>
          <a:prstGeom prst="blockArc">
            <a:avLst>
              <a:gd name="adj1" fmla="val 16180431"/>
              <a:gd name="adj2" fmla="val 21147295"/>
              <a:gd name="adj3" fmla="val 10098"/>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54" name="Google Shape;1454;p102"/>
          <p:cNvCxnSpPr>
            <a:stCxn id="1455" idx="4"/>
            <a:endCxn id="1456" idx="0"/>
          </p:cNvCxnSpPr>
          <p:nvPr/>
        </p:nvCxnSpPr>
        <p:spPr>
          <a:xfrm>
            <a:off x="1751400" y="3145200"/>
            <a:ext cx="0" cy="209700"/>
          </a:xfrm>
          <a:prstGeom prst="straightConnector1">
            <a:avLst/>
          </a:prstGeom>
          <a:noFill/>
          <a:ln w="38100" cap="flat" cmpd="sng">
            <a:solidFill>
              <a:schemeClr val="accent4"/>
            </a:solidFill>
            <a:prstDash val="solid"/>
            <a:round/>
            <a:headEnd type="none" w="med" len="med"/>
            <a:tailEnd type="none" w="med" len="med"/>
          </a:ln>
        </p:spPr>
      </p:cxnSp>
      <p:sp>
        <p:nvSpPr>
          <p:cNvPr id="1455" name="Google Shape;1455;p102"/>
          <p:cNvSpPr/>
          <p:nvPr/>
        </p:nvSpPr>
        <p:spPr>
          <a:xfrm>
            <a:off x="1033800" y="1710000"/>
            <a:ext cx="1435200" cy="1435200"/>
          </a:xfrm>
          <a:prstGeom prst="ellipse">
            <a:avLst/>
          </a:prstGeom>
          <a:solidFill>
            <a:schemeClr val="accent6"/>
          </a:solidFill>
          <a:ln w="381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57" name="Google Shape;1457;p102"/>
          <p:cNvCxnSpPr>
            <a:stCxn id="1452" idx="4"/>
            <a:endCxn id="1458" idx="0"/>
          </p:cNvCxnSpPr>
          <p:nvPr/>
        </p:nvCxnSpPr>
        <p:spPr>
          <a:xfrm>
            <a:off x="4571900" y="3145200"/>
            <a:ext cx="0" cy="209700"/>
          </a:xfrm>
          <a:prstGeom prst="straightConnector1">
            <a:avLst/>
          </a:prstGeom>
          <a:noFill/>
          <a:ln w="38100" cap="flat" cmpd="sng">
            <a:solidFill>
              <a:schemeClr val="accent4"/>
            </a:solidFill>
            <a:prstDash val="solid"/>
            <a:round/>
            <a:headEnd type="none" w="med" len="med"/>
            <a:tailEnd type="none" w="med" len="med"/>
          </a:ln>
        </p:spPr>
      </p:cxnSp>
      <p:pic>
        <p:nvPicPr>
          <p:cNvPr id="1459" name="Google Shape;1459;p102"/>
          <p:cNvPicPr preferRelativeResize="0"/>
          <p:nvPr/>
        </p:nvPicPr>
        <p:blipFill rotWithShape="1">
          <a:blip r:embed="rId3">
            <a:alphaModFix/>
          </a:blip>
          <a:srcRect l="18940" r="18940"/>
          <a:stretch/>
        </p:blipFill>
        <p:spPr>
          <a:xfrm>
            <a:off x="1201325" y="1875350"/>
            <a:ext cx="1100400" cy="1104600"/>
          </a:xfrm>
          <a:prstGeom prst="ellipse">
            <a:avLst/>
          </a:prstGeom>
          <a:noFill/>
          <a:ln>
            <a:noFill/>
          </a:ln>
        </p:spPr>
      </p:pic>
      <p:pic>
        <p:nvPicPr>
          <p:cNvPr id="1460" name="Google Shape;1460;p102"/>
          <p:cNvPicPr preferRelativeResize="0"/>
          <p:nvPr/>
        </p:nvPicPr>
        <p:blipFill rotWithShape="1">
          <a:blip r:embed="rId4">
            <a:alphaModFix/>
          </a:blip>
          <a:srcRect l="29449" t="3877" r="29449" b="22964"/>
          <a:stretch/>
        </p:blipFill>
        <p:spPr>
          <a:xfrm>
            <a:off x="4021800" y="1875350"/>
            <a:ext cx="1100400" cy="1104600"/>
          </a:xfrm>
          <a:prstGeom prst="ellipse">
            <a:avLst/>
          </a:prstGeom>
          <a:noFill/>
          <a:ln>
            <a:noFill/>
          </a:ln>
        </p:spPr>
      </p:pic>
      <p:pic>
        <p:nvPicPr>
          <p:cNvPr id="1461" name="Google Shape;1461;p102"/>
          <p:cNvPicPr preferRelativeResize="0"/>
          <p:nvPr/>
        </p:nvPicPr>
        <p:blipFill rotWithShape="1">
          <a:blip r:embed="rId5">
            <a:alphaModFix/>
          </a:blip>
          <a:srcRect l="21154" r="21154"/>
          <a:stretch/>
        </p:blipFill>
        <p:spPr>
          <a:xfrm>
            <a:off x="6842287" y="1875350"/>
            <a:ext cx="1100400" cy="1104600"/>
          </a:xfrm>
          <a:prstGeom prst="ellipse">
            <a:avLst/>
          </a:prstGeom>
          <a:noFill/>
          <a:ln>
            <a:noFill/>
          </a:ln>
        </p:spPr>
      </p:pic>
      <p:sp>
        <p:nvSpPr>
          <p:cNvPr id="1462" name="Google Shape;1462;p102"/>
          <p:cNvSpPr txBox="1">
            <a:spLocks noGrp="1"/>
          </p:cNvSpPr>
          <p:nvPr>
            <p:ph type="title" idx="3"/>
          </p:nvPr>
        </p:nvSpPr>
        <p:spPr>
          <a:xfrm>
            <a:off x="713225" y="2116600"/>
            <a:ext cx="2076600" cy="62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a:t>
            </a:r>
            <a:endParaRPr/>
          </a:p>
        </p:txBody>
      </p:sp>
      <p:sp>
        <p:nvSpPr>
          <p:cNvPr id="1463" name="Google Shape;1463;p102"/>
          <p:cNvSpPr txBox="1">
            <a:spLocks noGrp="1"/>
          </p:cNvSpPr>
          <p:nvPr>
            <p:ph type="subTitle" idx="1"/>
          </p:nvPr>
        </p:nvSpPr>
        <p:spPr>
          <a:xfrm>
            <a:off x="713225" y="3725575"/>
            <a:ext cx="2076600" cy="73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a:t>
            </a:r>
            <a:endParaRPr/>
          </a:p>
          <a:p>
            <a:pPr marL="0" lvl="0" indent="0" algn="ctr" rtl="0">
              <a:spcBef>
                <a:spcPts val="0"/>
              </a:spcBef>
              <a:spcAft>
                <a:spcPts val="0"/>
              </a:spcAft>
              <a:buNone/>
            </a:pPr>
            <a:r>
              <a:rPr lang="en"/>
              <a:t>planet to the Sun</a:t>
            </a:r>
            <a:endParaRPr/>
          </a:p>
        </p:txBody>
      </p:sp>
      <p:sp>
        <p:nvSpPr>
          <p:cNvPr id="1456" name="Google Shape;1456;p102"/>
          <p:cNvSpPr txBox="1">
            <a:spLocks noGrp="1"/>
          </p:cNvSpPr>
          <p:nvPr>
            <p:ph type="subTitle" idx="2"/>
          </p:nvPr>
        </p:nvSpPr>
        <p:spPr>
          <a:xfrm>
            <a:off x="713225" y="3355000"/>
            <a:ext cx="20766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DAY 1</a:t>
            </a:r>
            <a:endParaRPr/>
          </a:p>
        </p:txBody>
      </p:sp>
      <p:sp>
        <p:nvSpPr>
          <p:cNvPr id="1464" name="Google Shape;1464;p102"/>
          <p:cNvSpPr txBox="1">
            <a:spLocks noGrp="1"/>
          </p:cNvSpPr>
          <p:nvPr>
            <p:ph type="subTitle" idx="4"/>
          </p:nvPr>
        </p:nvSpPr>
        <p:spPr>
          <a:xfrm>
            <a:off x="3533700" y="3725575"/>
            <a:ext cx="2076600" cy="73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Jupiter is the biggest</a:t>
            </a:r>
            <a:endParaRPr/>
          </a:p>
          <a:p>
            <a:pPr marL="0" lvl="0" indent="0" algn="ctr" rtl="0">
              <a:spcBef>
                <a:spcPts val="0"/>
              </a:spcBef>
              <a:spcAft>
                <a:spcPts val="0"/>
              </a:spcAft>
              <a:buNone/>
            </a:pPr>
            <a:r>
              <a:rPr lang="en"/>
              <a:t>planet of them all</a:t>
            </a:r>
            <a:endParaRPr/>
          </a:p>
        </p:txBody>
      </p:sp>
      <p:sp>
        <p:nvSpPr>
          <p:cNvPr id="1458" name="Google Shape;1458;p102"/>
          <p:cNvSpPr txBox="1">
            <a:spLocks noGrp="1"/>
          </p:cNvSpPr>
          <p:nvPr>
            <p:ph type="subTitle" idx="5"/>
          </p:nvPr>
        </p:nvSpPr>
        <p:spPr>
          <a:xfrm>
            <a:off x="3533700" y="3355000"/>
            <a:ext cx="20766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DAY 2</a:t>
            </a:r>
            <a:endParaRPr/>
          </a:p>
        </p:txBody>
      </p:sp>
      <p:sp>
        <p:nvSpPr>
          <p:cNvPr id="1465" name="Google Shape;1465;p102"/>
          <p:cNvSpPr txBox="1">
            <a:spLocks noGrp="1"/>
          </p:cNvSpPr>
          <p:nvPr>
            <p:ph type="title" idx="6"/>
          </p:nvPr>
        </p:nvSpPr>
        <p:spPr>
          <a:xfrm>
            <a:off x="3533700" y="2116600"/>
            <a:ext cx="2076600" cy="62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1466" name="Google Shape;1466;p102"/>
          <p:cNvSpPr txBox="1">
            <a:spLocks noGrp="1"/>
          </p:cNvSpPr>
          <p:nvPr>
            <p:ph type="subTitle" idx="7"/>
          </p:nvPr>
        </p:nvSpPr>
        <p:spPr>
          <a:xfrm>
            <a:off x="6354175" y="3725575"/>
            <a:ext cx="2076600" cy="73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Despite being red,</a:t>
            </a:r>
            <a:endParaRPr/>
          </a:p>
          <a:p>
            <a:pPr marL="0" lvl="0" indent="0" algn="ctr" rtl="0">
              <a:spcBef>
                <a:spcPts val="0"/>
              </a:spcBef>
              <a:spcAft>
                <a:spcPts val="0"/>
              </a:spcAft>
              <a:buNone/>
            </a:pPr>
            <a:r>
              <a:rPr lang="en"/>
              <a:t>Mars is a cold place</a:t>
            </a:r>
            <a:endParaRPr/>
          </a:p>
        </p:txBody>
      </p:sp>
      <p:sp>
        <p:nvSpPr>
          <p:cNvPr id="1450" name="Google Shape;1450;p102"/>
          <p:cNvSpPr txBox="1">
            <a:spLocks noGrp="1"/>
          </p:cNvSpPr>
          <p:nvPr>
            <p:ph type="subTitle" idx="8"/>
          </p:nvPr>
        </p:nvSpPr>
        <p:spPr>
          <a:xfrm>
            <a:off x="6354175" y="3355000"/>
            <a:ext cx="20766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DAY 3</a:t>
            </a:r>
            <a:endParaRPr/>
          </a:p>
        </p:txBody>
      </p:sp>
      <p:sp>
        <p:nvSpPr>
          <p:cNvPr id="1467" name="Google Shape;1467;p102"/>
          <p:cNvSpPr txBox="1">
            <a:spLocks noGrp="1"/>
          </p:cNvSpPr>
          <p:nvPr>
            <p:ph type="title" idx="9"/>
          </p:nvPr>
        </p:nvSpPr>
        <p:spPr>
          <a:xfrm>
            <a:off x="6354175" y="2116600"/>
            <a:ext cx="2076600" cy="62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70%</a:t>
            </a:r>
            <a:endParaRPr/>
          </a:p>
        </p:txBody>
      </p:sp>
      <p:sp>
        <p:nvSpPr>
          <p:cNvPr id="1468" name="Google Shape;1468;p102"/>
          <p:cNvSpPr/>
          <p:nvPr/>
        </p:nvSpPr>
        <p:spPr>
          <a:xfrm>
            <a:off x="957250" y="1629400"/>
            <a:ext cx="1588500" cy="1588500"/>
          </a:xfrm>
          <a:prstGeom prst="blockArc">
            <a:avLst>
              <a:gd name="adj1" fmla="val 16180018"/>
              <a:gd name="adj2" fmla="val 17068693"/>
              <a:gd name="adj3" fmla="val 838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cxnSp>
        <p:nvCxnSpPr>
          <p:cNvPr id="530" name="Google Shape;530;p70"/>
          <p:cNvCxnSpPr/>
          <p:nvPr/>
        </p:nvCxnSpPr>
        <p:spPr>
          <a:xfrm rot="10800000">
            <a:off x="3742700" y="4110575"/>
            <a:ext cx="570600" cy="0"/>
          </a:xfrm>
          <a:prstGeom prst="straightConnector1">
            <a:avLst/>
          </a:prstGeom>
          <a:noFill/>
          <a:ln w="38100" cap="flat" cmpd="sng">
            <a:solidFill>
              <a:schemeClr val="accent4"/>
            </a:solidFill>
            <a:prstDash val="solid"/>
            <a:round/>
            <a:headEnd type="none" w="med" len="med"/>
            <a:tailEnd type="none" w="med" len="med"/>
          </a:ln>
        </p:spPr>
      </p:cxnSp>
      <p:cxnSp>
        <p:nvCxnSpPr>
          <p:cNvPr id="531" name="Google Shape;531;p70"/>
          <p:cNvCxnSpPr/>
          <p:nvPr/>
        </p:nvCxnSpPr>
        <p:spPr>
          <a:xfrm rot="10800000">
            <a:off x="4851550" y="3066625"/>
            <a:ext cx="570600" cy="0"/>
          </a:xfrm>
          <a:prstGeom prst="straightConnector1">
            <a:avLst/>
          </a:prstGeom>
          <a:noFill/>
          <a:ln w="38100" cap="flat" cmpd="sng">
            <a:solidFill>
              <a:schemeClr val="accent4"/>
            </a:solidFill>
            <a:prstDash val="solid"/>
            <a:round/>
            <a:headEnd type="none" w="med" len="med"/>
            <a:tailEnd type="none" w="med" len="med"/>
          </a:ln>
        </p:spPr>
      </p:cxnSp>
      <p:cxnSp>
        <p:nvCxnSpPr>
          <p:cNvPr id="532" name="Google Shape;532;p70"/>
          <p:cNvCxnSpPr/>
          <p:nvPr/>
        </p:nvCxnSpPr>
        <p:spPr>
          <a:xfrm rot="10800000">
            <a:off x="3742700" y="2022675"/>
            <a:ext cx="570600" cy="0"/>
          </a:xfrm>
          <a:prstGeom prst="straightConnector1">
            <a:avLst/>
          </a:prstGeom>
          <a:noFill/>
          <a:ln w="38100" cap="flat" cmpd="sng">
            <a:solidFill>
              <a:schemeClr val="accent4"/>
            </a:solidFill>
            <a:prstDash val="solid"/>
            <a:round/>
            <a:headEnd type="none" w="med" len="med"/>
            <a:tailEnd type="none" w="med" len="med"/>
          </a:ln>
        </p:spPr>
      </p:cxnSp>
      <p:sp>
        <p:nvSpPr>
          <p:cNvPr id="533" name="Google Shape;533;p70"/>
          <p:cNvSpPr txBox="1">
            <a:spLocks noGrp="1"/>
          </p:cNvSpPr>
          <p:nvPr>
            <p:ph type="subTitle" idx="1"/>
          </p:nvPr>
        </p:nvSpPr>
        <p:spPr>
          <a:xfrm>
            <a:off x="713225" y="1840613"/>
            <a:ext cx="2594700" cy="73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Despite being red, Mars is a</a:t>
            </a:r>
            <a:endParaRPr dirty="0"/>
          </a:p>
          <a:p>
            <a:pPr marL="0" lvl="0" indent="0" algn="ctr" rtl="0">
              <a:spcBef>
                <a:spcPts val="0"/>
              </a:spcBef>
              <a:spcAft>
                <a:spcPts val="0"/>
              </a:spcAft>
              <a:buClr>
                <a:schemeClr val="dk1"/>
              </a:buClr>
              <a:buSzPts val="1100"/>
              <a:buFont typeface="Arial"/>
              <a:buNone/>
            </a:pPr>
            <a:r>
              <a:rPr lang="en" dirty="0"/>
              <a:t>cold place. It’s full of</a:t>
            </a:r>
            <a:endParaRPr dirty="0"/>
          </a:p>
          <a:p>
            <a:pPr marL="0" lvl="0" indent="0" algn="ctr" rtl="0">
              <a:spcBef>
                <a:spcPts val="0"/>
              </a:spcBef>
              <a:spcAft>
                <a:spcPts val="0"/>
              </a:spcAft>
              <a:buNone/>
            </a:pPr>
            <a:r>
              <a:rPr lang="en" dirty="0"/>
              <a:t>iron oxide dust</a:t>
            </a:r>
            <a:endParaRPr dirty="0"/>
          </a:p>
        </p:txBody>
      </p:sp>
      <p:sp>
        <p:nvSpPr>
          <p:cNvPr id="534" name="Google Shape;534;p70"/>
          <p:cNvSpPr txBox="1">
            <a:spLocks noGrp="1"/>
          </p:cNvSpPr>
          <p:nvPr>
            <p:ph type="subTitle" idx="2"/>
          </p:nvPr>
        </p:nvSpPr>
        <p:spPr>
          <a:xfrm>
            <a:off x="713236" y="1470038"/>
            <a:ext cx="2594700" cy="3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CLIMATE CHANGE</a:t>
            </a:r>
            <a:endParaRPr dirty="0"/>
          </a:p>
        </p:txBody>
      </p:sp>
      <p:sp>
        <p:nvSpPr>
          <p:cNvPr id="535" name="Google Shape;535;p70"/>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BENEFITS </a:t>
            </a:r>
            <a:endParaRPr dirty="0"/>
          </a:p>
        </p:txBody>
      </p:sp>
      <p:sp>
        <p:nvSpPr>
          <p:cNvPr id="536" name="Google Shape;536;p70"/>
          <p:cNvSpPr txBox="1">
            <a:spLocks noGrp="1"/>
          </p:cNvSpPr>
          <p:nvPr>
            <p:ph type="subTitle" idx="3"/>
          </p:nvPr>
        </p:nvSpPr>
        <p:spPr>
          <a:xfrm>
            <a:off x="713225" y="3928425"/>
            <a:ext cx="2594700" cy="73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sz="1400" b="0" i="0" u="none" strike="noStrike" dirty="0">
                <a:solidFill>
                  <a:srgbClr val="000000"/>
                </a:solidFill>
                <a:effectLst/>
                <a:latin typeface="Arial Black" panose="020B0A04020102020204" pitchFamily="34" charset="0"/>
              </a:rPr>
              <a:t>20% of the world’s oxygen is produced by the trees of the Amazon.</a:t>
            </a:r>
          </a:p>
        </p:txBody>
      </p:sp>
      <p:sp>
        <p:nvSpPr>
          <p:cNvPr id="537" name="Google Shape;537;p70"/>
          <p:cNvSpPr txBox="1">
            <a:spLocks noGrp="1"/>
          </p:cNvSpPr>
          <p:nvPr>
            <p:ph type="subTitle" idx="4"/>
          </p:nvPr>
        </p:nvSpPr>
        <p:spPr>
          <a:xfrm>
            <a:off x="713225" y="3557925"/>
            <a:ext cx="2594700" cy="3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OXYGEN</a:t>
            </a:r>
            <a:endParaRPr dirty="0"/>
          </a:p>
        </p:txBody>
      </p:sp>
      <p:sp>
        <p:nvSpPr>
          <p:cNvPr id="538" name="Google Shape;538;p70"/>
          <p:cNvSpPr txBox="1">
            <a:spLocks noGrp="1"/>
          </p:cNvSpPr>
          <p:nvPr>
            <p:ph type="subTitle" idx="5"/>
          </p:nvPr>
        </p:nvSpPr>
        <p:spPr>
          <a:xfrm>
            <a:off x="5244425" y="1867169"/>
            <a:ext cx="3708743" cy="882561"/>
          </a:xfrm>
          <a:prstGeom prst="rect">
            <a:avLst/>
          </a:prstGeom>
        </p:spPr>
        <p:txBody>
          <a:bodyPr spcFirstLastPara="1" wrap="square" lIns="91425" tIns="91425" rIns="91425" bIns="91425" anchor="t" anchorCtr="0">
            <a:noAutofit/>
          </a:bodyPr>
          <a:lstStyle/>
          <a:p>
            <a:pPr algn="l" rtl="0">
              <a:buFont typeface="Arial" panose="020B0604020202020204" pitchFamily="34" charset="0"/>
              <a:buChar char="•"/>
            </a:pPr>
            <a:r>
              <a:rPr lang="en-US" sz="1400" b="0" i="0" u="none" strike="noStrike" dirty="0">
                <a:solidFill>
                  <a:srgbClr val="000000"/>
                </a:solidFill>
                <a:effectLst/>
                <a:latin typeface="Arial Black" panose="020B0A04020102020204" pitchFamily="34" charset="0"/>
              </a:rPr>
              <a:t>Currently, </a:t>
            </a:r>
            <a:r>
              <a:rPr lang="en-US" sz="1600" b="0" i="0" u="none" strike="noStrike" dirty="0">
                <a:solidFill>
                  <a:srgbClr val="000000"/>
                </a:solidFill>
                <a:effectLst/>
                <a:latin typeface="Arial Black" panose="020B0A04020102020204" pitchFamily="34" charset="0"/>
              </a:rPr>
              <a:t>121</a:t>
            </a:r>
            <a:r>
              <a:rPr lang="en-US" sz="1400" b="0" i="0" u="none" strike="noStrike" dirty="0">
                <a:solidFill>
                  <a:srgbClr val="000000"/>
                </a:solidFill>
                <a:effectLst/>
                <a:latin typeface="Arial Black" panose="020B0A04020102020204" pitchFamily="34" charset="0"/>
              </a:rPr>
              <a:t> prescription drugs (medicine) currently sold worldwide come from plant-derived sources.</a:t>
            </a:r>
          </a:p>
          <a:p>
            <a:pPr algn="l" rtl="0">
              <a:buFont typeface="Arial" panose="020B0604020202020204" pitchFamily="34" charset="0"/>
              <a:buChar char="•"/>
            </a:pPr>
            <a:endParaRPr lang="en-US" sz="1400" b="0" i="0" u="none" strike="noStrike" dirty="0">
              <a:solidFill>
                <a:srgbClr val="000000"/>
              </a:solidFill>
              <a:effectLst/>
              <a:latin typeface="Arial" panose="020B0604020202020204" pitchFamily="34" charset="0"/>
            </a:endParaRPr>
          </a:p>
          <a:p>
            <a:pPr marL="114300" indent="0" algn="l" rtl="0"/>
            <a:r>
              <a:rPr lang="en-US" sz="1400" b="0" i="0" u="none" strike="noStrike" dirty="0">
                <a:solidFill>
                  <a:srgbClr val="000000"/>
                </a:solidFill>
                <a:effectLst/>
                <a:latin typeface="Arial Black" panose="020B0A04020102020204" pitchFamily="34" charset="0"/>
              </a:rPr>
              <a:t>      </a:t>
            </a:r>
            <a:r>
              <a:rPr lang="en-US" sz="1800" b="0" i="0" u="none" strike="noStrike" dirty="0">
                <a:solidFill>
                  <a:srgbClr val="000000"/>
                </a:solidFill>
                <a:effectLst/>
                <a:latin typeface="Arial Black" panose="020B0A04020102020204" pitchFamily="34" charset="0"/>
              </a:rPr>
              <a:t>70%</a:t>
            </a:r>
            <a:r>
              <a:rPr lang="en-US" sz="1400" b="0" i="0" u="none" strike="noStrike" dirty="0">
                <a:solidFill>
                  <a:srgbClr val="000000"/>
                </a:solidFill>
                <a:effectLst/>
                <a:latin typeface="Arial Black" panose="020B0A04020102020204" pitchFamily="34" charset="0"/>
              </a:rPr>
              <a:t> of the plants identified 	as having anti-cancer  	characteristics by 	the US National Cancer 	Institute are found only in 	the tropical rainforest</a:t>
            </a:r>
          </a:p>
          <a:p>
            <a:pPr algn="l" rtl="0"/>
            <a:r>
              <a:rPr lang="en-US" sz="1400" b="1" i="0" u="none" strike="noStrike" dirty="0">
                <a:solidFill>
                  <a:srgbClr val="000000"/>
                </a:solidFill>
                <a:effectLst/>
                <a:latin typeface="Calibri" panose="020F0502020204030204" pitchFamily="34" charset="0"/>
              </a:rPr>
              <a:t>		</a:t>
            </a:r>
            <a:r>
              <a:rPr lang="en-US" sz="1400" i="0" u="none" strike="noStrike" dirty="0">
                <a:solidFill>
                  <a:srgbClr val="000000"/>
                </a:solidFill>
                <a:effectLst/>
                <a:latin typeface="Calibri" panose="020F0502020204030204" pitchFamily="34" charset="0"/>
              </a:rPr>
              <a:t>e.</a:t>
            </a:r>
            <a:r>
              <a:rPr lang="en-US" dirty="0">
                <a:solidFill>
                  <a:srgbClr val="000000"/>
                </a:solidFill>
                <a:latin typeface="Calibri" panose="020F0502020204030204" pitchFamily="34" charset="0"/>
              </a:rPr>
              <a:t>g. P</a:t>
            </a:r>
            <a:r>
              <a:rPr lang="en-US" sz="1400" i="0" u="none" strike="noStrike" dirty="0">
                <a:solidFill>
                  <a:srgbClr val="000000"/>
                </a:solidFill>
                <a:effectLst/>
                <a:latin typeface="Calibri" panose="020F0502020204030204" pitchFamily="34" charset="0"/>
              </a:rPr>
              <a:t>eriwinkle Plant is in the most  	powerful cancer fighting  	medicines.</a:t>
            </a:r>
          </a:p>
        </p:txBody>
      </p:sp>
      <p:sp>
        <p:nvSpPr>
          <p:cNvPr id="539" name="Google Shape;539;p70"/>
          <p:cNvSpPr txBox="1">
            <a:spLocks noGrp="1"/>
          </p:cNvSpPr>
          <p:nvPr>
            <p:ph type="subTitle" idx="6"/>
          </p:nvPr>
        </p:nvSpPr>
        <p:spPr>
          <a:xfrm>
            <a:off x="5836013" y="1355612"/>
            <a:ext cx="2594700" cy="3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HEALTH</a:t>
            </a:r>
            <a:endParaRPr dirty="0"/>
          </a:p>
        </p:txBody>
      </p:sp>
      <p:cxnSp>
        <p:nvCxnSpPr>
          <p:cNvPr id="540" name="Google Shape;540;p70"/>
          <p:cNvCxnSpPr/>
          <p:nvPr/>
        </p:nvCxnSpPr>
        <p:spPr>
          <a:xfrm rot="10800000">
            <a:off x="4571975" y="1070400"/>
            <a:ext cx="0" cy="4072500"/>
          </a:xfrm>
          <a:prstGeom prst="straightConnector1">
            <a:avLst/>
          </a:prstGeom>
          <a:noFill/>
          <a:ln w="38100" cap="flat" cmpd="sng">
            <a:solidFill>
              <a:schemeClr val="accent4"/>
            </a:solidFill>
            <a:prstDash val="solid"/>
            <a:round/>
            <a:headEnd type="none" w="med" len="med"/>
            <a:tailEnd type="none" w="med" len="med"/>
          </a:ln>
        </p:spPr>
      </p:cxnSp>
      <p:pic>
        <p:nvPicPr>
          <p:cNvPr id="541" name="Google Shape;541;p70"/>
          <p:cNvPicPr preferRelativeResize="0"/>
          <p:nvPr/>
        </p:nvPicPr>
        <p:blipFill rotWithShape="1">
          <a:blip r:embed="rId3">
            <a:alphaModFix/>
          </a:blip>
          <a:srcRect l="18940" r="18940"/>
          <a:stretch/>
        </p:blipFill>
        <p:spPr>
          <a:xfrm>
            <a:off x="4140600" y="1610025"/>
            <a:ext cx="862800" cy="825300"/>
          </a:xfrm>
          <a:prstGeom prst="ellipse">
            <a:avLst/>
          </a:prstGeom>
          <a:noFill/>
          <a:ln>
            <a:noFill/>
          </a:ln>
        </p:spPr>
      </p:pic>
      <p:pic>
        <p:nvPicPr>
          <p:cNvPr id="542" name="Google Shape;542;p70"/>
          <p:cNvPicPr preferRelativeResize="0"/>
          <p:nvPr/>
        </p:nvPicPr>
        <p:blipFill rotWithShape="1">
          <a:blip r:embed="rId4">
            <a:alphaModFix/>
          </a:blip>
          <a:srcRect l="6858" r="34325"/>
          <a:stretch/>
        </p:blipFill>
        <p:spPr>
          <a:xfrm>
            <a:off x="4140600" y="2653975"/>
            <a:ext cx="862800" cy="825300"/>
          </a:xfrm>
          <a:prstGeom prst="ellipse">
            <a:avLst/>
          </a:prstGeom>
          <a:noFill/>
          <a:ln>
            <a:noFill/>
          </a:ln>
        </p:spPr>
      </p:pic>
      <p:pic>
        <p:nvPicPr>
          <p:cNvPr id="543" name="Google Shape;543;p70"/>
          <p:cNvPicPr preferRelativeResize="0"/>
          <p:nvPr/>
        </p:nvPicPr>
        <p:blipFill rotWithShape="1">
          <a:blip r:embed="rId5">
            <a:alphaModFix/>
          </a:blip>
          <a:srcRect l="15060" r="25624"/>
          <a:stretch/>
        </p:blipFill>
        <p:spPr>
          <a:xfrm>
            <a:off x="4140600" y="3697925"/>
            <a:ext cx="862800" cy="825300"/>
          </a:xfrm>
          <a:prstGeom prst="ellipse">
            <a:avLst/>
          </a:prstGeom>
          <a:noFill/>
          <a:ln>
            <a:noFill/>
          </a:ln>
        </p:spPr>
      </p:pic>
      <p:grpSp>
        <p:nvGrpSpPr>
          <p:cNvPr id="544" name="Google Shape;544;p70"/>
          <p:cNvGrpSpPr/>
          <p:nvPr/>
        </p:nvGrpSpPr>
        <p:grpSpPr>
          <a:xfrm>
            <a:off x="4362442" y="2920044"/>
            <a:ext cx="419068" cy="293159"/>
            <a:chOff x="2395675" y="2581325"/>
            <a:chExt cx="516475" cy="361300"/>
          </a:xfrm>
        </p:grpSpPr>
        <p:sp>
          <p:nvSpPr>
            <p:cNvPr id="545" name="Google Shape;545;p70"/>
            <p:cNvSpPr/>
            <p:nvPr/>
          </p:nvSpPr>
          <p:spPr>
            <a:xfrm>
              <a:off x="2473100" y="2822350"/>
              <a:ext cx="86125" cy="86100"/>
            </a:xfrm>
            <a:custGeom>
              <a:avLst/>
              <a:gdLst/>
              <a:ahLst/>
              <a:cxnLst/>
              <a:rect l="l" t="t" r="r" b="b"/>
              <a:pathLst>
                <a:path w="3445" h="3444" extrusionOk="0">
                  <a:moveTo>
                    <a:pt x="1723" y="689"/>
                  </a:moveTo>
                  <a:cubicBezTo>
                    <a:pt x="2294" y="689"/>
                    <a:pt x="2755" y="1152"/>
                    <a:pt x="2755" y="1722"/>
                  </a:cubicBezTo>
                  <a:cubicBezTo>
                    <a:pt x="2755" y="2293"/>
                    <a:pt x="2292" y="2754"/>
                    <a:pt x="1723" y="2754"/>
                  </a:cubicBezTo>
                  <a:cubicBezTo>
                    <a:pt x="1152" y="2754"/>
                    <a:pt x="690" y="2293"/>
                    <a:pt x="690" y="1722"/>
                  </a:cubicBezTo>
                  <a:cubicBezTo>
                    <a:pt x="690" y="1151"/>
                    <a:pt x="1152" y="689"/>
                    <a:pt x="1723" y="689"/>
                  </a:cubicBezTo>
                  <a:close/>
                  <a:moveTo>
                    <a:pt x="1723" y="0"/>
                  </a:moveTo>
                  <a:cubicBezTo>
                    <a:pt x="772" y="0"/>
                    <a:pt x="1" y="771"/>
                    <a:pt x="1" y="1722"/>
                  </a:cubicBezTo>
                  <a:cubicBezTo>
                    <a:pt x="1" y="2673"/>
                    <a:pt x="772" y="3444"/>
                    <a:pt x="1723" y="3444"/>
                  </a:cubicBezTo>
                  <a:cubicBezTo>
                    <a:pt x="2674" y="3444"/>
                    <a:pt x="3445" y="2673"/>
                    <a:pt x="3445" y="1722"/>
                  </a:cubicBezTo>
                  <a:cubicBezTo>
                    <a:pt x="3443" y="771"/>
                    <a:pt x="2674" y="2"/>
                    <a:pt x="1723" y="0"/>
                  </a:cubicBezTo>
                  <a:close/>
                </a:path>
              </a:pathLst>
            </a:custGeom>
            <a:solidFill>
              <a:schemeClr val="lt1"/>
            </a:solidFill>
            <a:ln>
              <a:noFill/>
            </a:ln>
            <a:effectLst>
              <a:outerShdw blurRad="57150" algn="bl" rotWithShape="0">
                <a:srgbClr val="000000">
                  <a:alpha val="9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70"/>
            <p:cNvSpPr/>
            <p:nvPr/>
          </p:nvSpPr>
          <p:spPr>
            <a:xfrm>
              <a:off x="2739975" y="2822350"/>
              <a:ext cx="86075" cy="86100"/>
            </a:xfrm>
            <a:custGeom>
              <a:avLst/>
              <a:gdLst/>
              <a:ahLst/>
              <a:cxnLst/>
              <a:rect l="l" t="t" r="r" b="b"/>
              <a:pathLst>
                <a:path w="3443" h="3444" extrusionOk="0">
                  <a:moveTo>
                    <a:pt x="1722" y="689"/>
                  </a:moveTo>
                  <a:cubicBezTo>
                    <a:pt x="2292" y="689"/>
                    <a:pt x="2755" y="1152"/>
                    <a:pt x="2755" y="1722"/>
                  </a:cubicBezTo>
                  <a:cubicBezTo>
                    <a:pt x="2755" y="2293"/>
                    <a:pt x="2292" y="2754"/>
                    <a:pt x="1722" y="2754"/>
                  </a:cubicBezTo>
                  <a:cubicBezTo>
                    <a:pt x="1151" y="2754"/>
                    <a:pt x="688" y="2293"/>
                    <a:pt x="688" y="1722"/>
                  </a:cubicBezTo>
                  <a:cubicBezTo>
                    <a:pt x="688" y="1151"/>
                    <a:pt x="1151" y="689"/>
                    <a:pt x="1722" y="689"/>
                  </a:cubicBezTo>
                  <a:close/>
                  <a:moveTo>
                    <a:pt x="1722" y="0"/>
                  </a:moveTo>
                  <a:cubicBezTo>
                    <a:pt x="770" y="0"/>
                    <a:pt x="0" y="771"/>
                    <a:pt x="0" y="1722"/>
                  </a:cubicBezTo>
                  <a:cubicBezTo>
                    <a:pt x="0" y="2673"/>
                    <a:pt x="770" y="3444"/>
                    <a:pt x="1722" y="3444"/>
                  </a:cubicBezTo>
                  <a:cubicBezTo>
                    <a:pt x="2673" y="3444"/>
                    <a:pt x="3442" y="2673"/>
                    <a:pt x="3442" y="1722"/>
                  </a:cubicBezTo>
                  <a:cubicBezTo>
                    <a:pt x="3442" y="771"/>
                    <a:pt x="2671" y="2"/>
                    <a:pt x="1722" y="0"/>
                  </a:cubicBezTo>
                  <a:close/>
                </a:path>
              </a:pathLst>
            </a:custGeom>
            <a:solidFill>
              <a:schemeClr val="lt1"/>
            </a:solidFill>
            <a:ln>
              <a:noFill/>
            </a:ln>
            <a:effectLst>
              <a:outerShdw blurRad="57150" algn="bl" rotWithShape="0">
                <a:srgbClr val="000000">
                  <a:alpha val="9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70"/>
            <p:cNvSpPr/>
            <p:nvPr/>
          </p:nvSpPr>
          <p:spPr>
            <a:xfrm>
              <a:off x="2395675" y="2581325"/>
              <a:ext cx="516475" cy="361300"/>
            </a:xfrm>
            <a:custGeom>
              <a:avLst/>
              <a:gdLst/>
              <a:ahLst/>
              <a:cxnLst/>
              <a:rect l="l" t="t" r="r" b="b"/>
              <a:pathLst>
                <a:path w="20659" h="14452" extrusionOk="0">
                  <a:moveTo>
                    <a:pt x="6542" y="689"/>
                  </a:moveTo>
                  <a:cubicBezTo>
                    <a:pt x="6725" y="689"/>
                    <a:pt x="6885" y="930"/>
                    <a:pt x="6885" y="1206"/>
                  </a:cubicBezTo>
                  <a:cubicBezTo>
                    <a:pt x="6885" y="1481"/>
                    <a:pt x="6725" y="1723"/>
                    <a:pt x="6542" y="1723"/>
                  </a:cubicBezTo>
                  <a:cubicBezTo>
                    <a:pt x="6359" y="1723"/>
                    <a:pt x="6197" y="1481"/>
                    <a:pt x="6197" y="1206"/>
                  </a:cubicBezTo>
                  <a:cubicBezTo>
                    <a:pt x="6197" y="930"/>
                    <a:pt x="6359" y="689"/>
                    <a:pt x="6542" y="689"/>
                  </a:cubicBezTo>
                  <a:close/>
                  <a:moveTo>
                    <a:pt x="6197" y="2963"/>
                  </a:moveTo>
                  <a:lnTo>
                    <a:pt x="6197" y="5165"/>
                  </a:lnTo>
                  <a:lnTo>
                    <a:pt x="4215" y="5165"/>
                  </a:lnTo>
                  <a:lnTo>
                    <a:pt x="6197" y="2963"/>
                  </a:lnTo>
                  <a:close/>
                  <a:moveTo>
                    <a:pt x="1376" y="6199"/>
                  </a:moveTo>
                  <a:lnTo>
                    <a:pt x="1376" y="7576"/>
                  </a:lnTo>
                  <a:lnTo>
                    <a:pt x="688" y="7576"/>
                  </a:lnTo>
                  <a:lnTo>
                    <a:pt x="688" y="6199"/>
                  </a:lnTo>
                  <a:close/>
                  <a:moveTo>
                    <a:pt x="6623" y="5854"/>
                  </a:moveTo>
                  <a:lnTo>
                    <a:pt x="7468" y="8953"/>
                  </a:lnTo>
                  <a:lnTo>
                    <a:pt x="6763" y="8953"/>
                  </a:lnTo>
                  <a:cubicBezTo>
                    <a:pt x="6197" y="8494"/>
                    <a:pt x="5508" y="8264"/>
                    <a:pt x="4820" y="8264"/>
                  </a:cubicBezTo>
                  <a:cubicBezTo>
                    <a:pt x="4131" y="8264"/>
                    <a:pt x="3443" y="8494"/>
                    <a:pt x="2876" y="8953"/>
                  </a:cubicBezTo>
                  <a:lnTo>
                    <a:pt x="2065" y="8953"/>
                  </a:lnTo>
                  <a:lnTo>
                    <a:pt x="2065" y="5854"/>
                  </a:lnTo>
                  <a:close/>
                  <a:moveTo>
                    <a:pt x="7484" y="5854"/>
                  </a:moveTo>
                  <a:cubicBezTo>
                    <a:pt x="7791" y="5854"/>
                    <a:pt x="8060" y="6059"/>
                    <a:pt x="8145" y="6354"/>
                  </a:cubicBezTo>
                  <a:lnTo>
                    <a:pt x="8548" y="7766"/>
                  </a:lnTo>
                  <a:cubicBezTo>
                    <a:pt x="8635" y="8061"/>
                    <a:pt x="8905" y="8264"/>
                    <a:pt x="9211" y="8264"/>
                  </a:cubicBezTo>
                  <a:lnTo>
                    <a:pt x="10329" y="8264"/>
                  </a:lnTo>
                  <a:lnTo>
                    <a:pt x="10329" y="8953"/>
                  </a:lnTo>
                  <a:lnTo>
                    <a:pt x="8182" y="8953"/>
                  </a:lnTo>
                  <a:lnTo>
                    <a:pt x="7336" y="5854"/>
                  </a:lnTo>
                  <a:close/>
                  <a:moveTo>
                    <a:pt x="17972" y="6199"/>
                  </a:moveTo>
                  <a:cubicBezTo>
                    <a:pt x="18149" y="6199"/>
                    <a:pt x="18295" y="6333"/>
                    <a:pt x="18313" y="6509"/>
                  </a:cubicBezTo>
                  <a:lnTo>
                    <a:pt x="18558" y="8953"/>
                  </a:lnTo>
                  <a:lnTo>
                    <a:pt x="17438" y="8953"/>
                  </a:lnTo>
                  <a:cubicBezTo>
                    <a:pt x="16871" y="8494"/>
                    <a:pt x="16182" y="8264"/>
                    <a:pt x="15494" y="8264"/>
                  </a:cubicBezTo>
                  <a:cubicBezTo>
                    <a:pt x="14805" y="8264"/>
                    <a:pt x="14117" y="8494"/>
                    <a:pt x="13551" y="8953"/>
                  </a:cubicBezTo>
                  <a:lnTo>
                    <a:pt x="12513" y="8953"/>
                  </a:lnTo>
                  <a:lnTo>
                    <a:pt x="13339" y="6199"/>
                  </a:lnTo>
                  <a:lnTo>
                    <a:pt x="17969" y="6199"/>
                  </a:lnTo>
                  <a:cubicBezTo>
                    <a:pt x="17970" y="6199"/>
                    <a:pt x="17971" y="6199"/>
                    <a:pt x="17972" y="6199"/>
                  </a:cubicBezTo>
                  <a:close/>
                  <a:moveTo>
                    <a:pt x="2245" y="9641"/>
                  </a:moveTo>
                  <a:cubicBezTo>
                    <a:pt x="1969" y="10052"/>
                    <a:pt x="1796" y="10525"/>
                    <a:pt x="1741" y="11018"/>
                  </a:cubicBezTo>
                  <a:lnTo>
                    <a:pt x="688" y="11018"/>
                  </a:lnTo>
                  <a:lnTo>
                    <a:pt x="688" y="9641"/>
                  </a:lnTo>
                  <a:close/>
                  <a:moveTo>
                    <a:pt x="12918" y="9641"/>
                  </a:moveTo>
                  <a:cubicBezTo>
                    <a:pt x="12642" y="10052"/>
                    <a:pt x="12470" y="10525"/>
                    <a:pt x="12415" y="11018"/>
                  </a:cubicBezTo>
                  <a:lnTo>
                    <a:pt x="7897" y="11018"/>
                  </a:lnTo>
                  <a:cubicBezTo>
                    <a:pt x="7844" y="10525"/>
                    <a:pt x="7671" y="10054"/>
                    <a:pt x="7394" y="9641"/>
                  </a:cubicBezTo>
                  <a:close/>
                  <a:moveTo>
                    <a:pt x="19969" y="9641"/>
                  </a:moveTo>
                  <a:lnTo>
                    <a:pt x="19969" y="11018"/>
                  </a:lnTo>
                  <a:lnTo>
                    <a:pt x="18572" y="11018"/>
                  </a:lnTo>
                  <a:cubicBezTo>
                    <a:pt x="18518" y="10525"/>
                    <a:pt x="18345" y="10054"/>
                    <a:pt x="18069" y="9641"/>
                  </a:cubicBezTo>
                  <a:close/>
                  <a:moveTo>
                    <a:pt x="4820" y="8953"/>
                  </a:moveTo>
                  <a:cubicBezTo>
                    <a:pt x="6150" y="8953"/>
                    <a:pt x="7229" y="10032"/>
                    <a:pt x="7229" y="11363"/>
                  </a:cubicBezTo>
                  <a:cubicBezTo>
                    <a:pt x="7228" y="12693"/>
                    <a:pt x="6150" y="13771"/>
                    <a:pt x="4820" y="13773"/>
                  </a:cubicBezTo>
                  <a:cubicBezTo>
                    <a:pt x="3489" y="13773"/>
                    <a:pt x="2410" y="12693"/>
                    <a:pt x="2410" y="11363"/>
                  </a:cubicBezTo>
                  <a:cubicBezTo>
                    <a:pt x="2410" y="10032"/>
                    <a:pt x="3489" y="8953"/>
                    <a:pt x="4820" y="8953"/>
                  </a:cubicBezTo>
                  <a:close/>
                  <a:moveTo>
                    <a:pt x="15494" y="8953"/>
                  </a:moveTo>
                  <a:cubicBezTo>
                    <a:pt x="16825" y="8953"/>
                    <a:pt x="17904" y="10032"/>
                    <a:pt x="17904" y="11363"/>
                  </a:cubicBezTo>
                  <a:cubicBezTo>
                    <a:pt x="17902" y="12693"/>
                    <a:pt x="16825" y="13771"/>
                    <a:pt x="15494" y="13773"/>
                  </a:cubicBezTo>
                  <a:cubicBezTo>
                    <a:pt x="14162" y="13773"/>
                    <a:pt x="13083" y="12693"/>
                    <a:pt x="13083" y="11363"/>
                  </a:cubicBezTo>
                  <a:cubicBezTo>
                    <a:pt x="13083" y="10032"/>
                    <a:pt x="14162" y="8953"/>
                    <a:pt x="15494" y="8953"/>
                  </a:cubicBezTo>
                  <a:close/>
                  <a:moveTo>
                    <a:pt x="6542" y="1"/>
                  </a:moveTo>
                  <a:cubicBezTo>
                    <a:pt x="5926" y="52"/>
                    <a:pt x="5466" y="589"/>
                    <a:pt x="5509" y="1206"/>
                  </a:cubicBezTo>
                  <a:cubicBezTo>
                    <a:pt x="5501" y="1588"/>
                    <a:pt x="5667" y="1952"/>
                    <a:pt x="5959" y="2199"/>
                  </a:cubicBezTo>
                  <a:lnTo>
                    <a:pt x="3289" y="5165"/>
                  </a:lnTo>
                  <a:lnTo>
                    <a:pt x="2065" y="5165"/>
                  </a:lnTo>
                  <a:cubicBezTo>
                    <a:pt x="1821" y="5166"/>
                    <a:pt x="1594" y="5298"/>
                    <a:pt x="1473" y="5510"/>
                  </a:cubicBezTo>
                  <a:lnTo>
                    <a:pt x="688" y="5510"/>
                  </a:lnTo>
                  <a:cubicBezTo>
                    <a:pt x="309" y="5510"/>
                    <a:pt x="1" y="5818"/>
                    <a:pt x="1" y="6199"/>
                  </a:cubicBezTo>
                  <a:lnTo>
                    <a:pt x="1" y="7574"/>
                  </a:lnTo>
                  <a:cubicBezTo>
                    <a:pt x="1" y="7956"/>
                    <a:pt x="309" y="8264"/>
                    <a:pt x="688" y="8264"/>
                  </a:cubicBezTo>
                  <a:lnTo>
                    <a:pt x="1378" y="8264"/>
                  </a:lnTo>
                  <a:lnTo>
                    <a:pt x="1378" y="8952"/>
                  </a:lnTo>
                  <a:lnTo>
                    <a:pt x="688" y="8952"/>
                  </a:lnTo>
                  <a:cubicBezTo>
                    <a:pt x="309" y="8952"/>
                    <a:pt x="1" y="9261"/>
                    <a:pt x="1" y="9641"/>
                  </a:cubicBezTo>
                  <a:lnTo>
                    <a:pt x="1" y="11018"/>
                  </a:lnTo>
                  <a:cubicBezTo>
                    <a:pt x="1" y="11398"/>
                    <a:pt x="309" y="11706"/>
                    <a:pt x="688" y="11706"/>
                  </a:cubicBezTo>
                  <a:lnTo>
                    <a:pt x="1742" y="11706"/>
                  </a:lnTo>
                  <a:cubicBezTo>
                    <a:pt x="1922" y="13271"/>
                    <a:pt x="3246" y="14452"/>
                    <a:pt x="4820" y="14452"/>
                  </a:cubicBezTo>
                  <a:cubicBezTo>
                    <a:pt x="6395" y="14452"/>
                    <a:pt x="7719" y="13271"/>
                    <a:pt x="7899" y="11706"/>
                  </a:cubicBezTo>
                  <a:lnTo>
                    <a:pt x="12415" y="11706"/>
                  </a:lnTo>
                  <a:cubicBezTo>
                    <a:pt x="12595" y="13271"/>
                    <a:pt x="13919" y="14452"/>
                    <a:pt x="15494" y="14452"/>
                  </a:cubicBezTo>
                  <a:cubicBezTo>
                    <a:pt x="17068" y="14452"/>
                    <a:pt x="18392" y="13271"/>
                    <a:pt x="18572" y="11706"/>
                  </a:cubicBezTo>
                  <a:lnTo>
                    <a:pt x="19970" y="11706"/>
                  </a:lnTo>
                  <a:cubicBezTo>
                    <a:pt x="20350" y="11706"/>
                    <a:pt x="20658" y="11398"/>
                    <a:pt x="20658" y="11018"/>
                  </a:cubicBezTo>
                  <a:lnTo>
                    <a:pt x="20658" y="9641"/>
                  </a:lnTo>
                  <a:cubicBezTo>
                    <a:pt x="20658" y="9261"/>
                    <a:pt x="20350" y="8952"/>
                    <a:pt x="19970" y="8952"/>
                  </a:cubicBezTo>
                  <a:lnTo>
                    <a:pt x="19249" y="8952"/>
                  </a:lnTo>
                  <a:lnTo>
                    <a:pt x="19179" y="8264"/>
                  </a:lnTo>
                  <a:lnTo>
                    <a:pt x="19626" y="8264"/>
                  </a:lnTo>
                  <a:cubicBezTo>
                    <a:pt x="20197" y="8264"/>
                    <a:pt x="20658" y="7801"/>
                    <a:pt x="20658" y="7231"/>
                  </a:cubicBezTo>
                  <a:lnTo>
                    <a:pt x="20658" y="5854"/>
                  </a:lnTo>
                  <a:cubicBezTo>
                    <a:pt x="20658" y="5664"/>
                    <a:pt x="20503" y="5510"/>
                    <a:pt x="20313" y="5510"/>
                  </a:cubicBezTo>
                  <a:cubicBezTo>
                    <a:pt x="20124" y="5510"/>
                    <a:pt x="19969" y="5664"/>
                    <a:pt x="19969" y="5854"/>
                  </a:cubicBezTo>
                  <a:lnTo>
                    <a:pt x="19969" y="7231"/>
                  </a:lnTo>
                  <a:cubicBezTo>
                    <a:pt x="19969" y="7421"/>
                    <a:pt x="19816" y="7574"/>
                    <a:pt x="19626" y="7574"/>
                  </a:cubicBezTo>
                  <a:lnTo>
                    <a:pt x="19111" y="7574"/>
                  </a:lnTo>
                  <a:lnTo>
                    <a:pt x="18996" y="6439"/>
                  </a:lnTo>
                  <a:cubicBezTo>
                    <a:pt x="18945" y="5912"/>
                    <a:pt x="18502" y="5509"/>
                    <a:pt x="17972" y="5509"/>
                  </a:cubicBezTo>
                  <a:cubicBezTo>
                    <a:pt x="17971" y="5509"/>
                    <a:pt x="17970" y="5509"/>
                    <a:pt x="17969" y="5510"/>
                  </a:cubicBezTo>
                  <a:lnTo>
                    <a:pt x="13359" y="5510"/>
                  </a:lnTo>
                  <a:lnTo>
                    <a:pt x="12387" y="1300"/>
                  </a:lnTo>
                  <a:cubicBezTo>
                    <a:pt x="12349" y="1140"/>
                    <a:pt x="12207" y="1033"/>
                    <a:pt x="12049" y="1033"/>
                  </a:cubicBezTo>
                  <a:cubicBezTo>
                    <a:pt x="12024" y="1033"/>
                    <a:pt x="11998" y="1036"/>
                    <a:pt x="11972" y="1042"/>
                  </a:cubicBezTo>
                  <a:cubicBezTo>
                    <a:pt x="11787" y="1085"/>
                    <a:pt x="11672" y="1270"/>
                    <a:pt x="11714" y="1455"/>
                  </a:cubicBezTo>
                  <a:lnTo>
                    <a:pt x="12617" y="5361"/>
                  </a:lnTo>
                  <a:lnTo>
                    <a:pt x="12617" y="5361"/>
                  </a:lnTo>
                  <a:lnTo>
                    <a:pt x="11637" y="5082"/>
                  </a:lnTo>
                  <a:lnTo>
                    <a:pt x="11687" y="4930"/>
                  </a:lnTo>
                  <a:cubicBezTo>
                    <a:pt x="11727" y="4813"/>
                    <a:pt x="11701" y="4684"/>
                    <a:pt x="11619" y="4592"/>
                  </a:cubicBezTo>
                  <a:cubicBezTo>
                    <a:pt x="11552" y="4518"/>
                    <a:pt x="11458" y="4477"/>
                    <a:pt x="11361" y="4477"/>
                  </a:cubicBezTo>
                  <a:cubicBezTo>
                    <a:pt x="11338" y="4477"/>
                    <a:pt x="11314" y="4479"/>
                    <a:pt x="11291" y="4484"/>
                  </a:cubicBezTo>
                  <a:cubicBezTo>
                    <a:pt x="11171" y="4509"/>
                    <a:pt x="11073" y="4595"/>
                    <a:pt x="11033" y="4712"/>
                  </a:cubicBezTo>
                  <a:lnTo>
                    <a:pt x="10866" y="5213"/>
                  </a:lnTo>
                  <a:lnTo>
                    <a:pt x="10863" y="5218"/>
                  </a:lnTo>
                  <a:lnTo>
                    <a:pt x="10863" y="5223"/>
                  </a:lnTo>
                  <a:lnTo>
                    <a:pt x="10690" y="5746"/>
                  </a:lnTo>
                  <a:cubicBezTo>
                    <a:pt x="10630" y="5926"/>
                    <a:pt x="10727" y="6121"/>
                    <a:pt x="10908" y="6181"/>
                  </a:cubicBezTo>
                  <a:cubicBezTo>
                    <a:pt x="10944" y="6193"/>
                    <a:pt x="10981" y="6198"/>
                    <a:pt x="11017" y="6198"/>
                  </a:cubicBezTo>
                  <a:cubicBezTo>
                    <a:pt x="11161" y="6198"/>
                    <a:pt x="11296" y="6108"/>
                    <a:pt x="11344" y="5962"/>
                  </a:cubicBezTo>
                  <a:lnTo>
                    <a:pt x="11419" y="5736"/>
                  </a:lnTo>
                  <a:lnTo>
                    <a:pt x="12653" y="6089"/>
                  </a:lnTo>
                  <a:lnTo>
                    <a:pt x="11794" y="8953"/>
                  </a:lnTo>
                  <a:lnTo>
                    <a:pt x="11018" y="8953"/>
                  </a:lnTo>
                  <a:lnTo>
                    <a:pt x="11018" y="8264"/>
                  </a:lnTo>
                  <a:cubicBezTo>
                    <a:pt x="11018" y="7884"/>
                    <a:pt x="10708" y="7576"/>
                    <a:pt x="10329" y="7576"/>
                  </a:cubicBezTo>
                  <a:lnTo>
                    <a:pt x="9211" y="7576"/>
                  </a:lnTo>
                  <a:lnTo>
                    <a:pt x="8808" y="6164"/>
                  </a:lnTo>
                  <a:cubicBezTo>
                    <a:pt x="8637" y="5574"/>
                    <a:pt x="8097" y="5166"/>
                    <a:pt x="7484" y="5165"/>
                  </a:cubicBezTo>
                  <a:lnTo>
                    <a:pt x="6886" y="5165"/>
                  </a:lnTo>
                  <a:lnTo>
                    <a:pt x="6886" y="2337"/>
                  </a:lnTo>
                  <a:cubicBezTo>
                    <a:pt x="7321" y="2131"/>
                    <a:pt x="7591" y="1686"/>
                    <a:pt x="7574" y="1206"/>
                  </a:cubicBezTo>
                  <a:cubicBezTo>
                    <a:pt x="7617" y="589"/>
                    <a:pt x="7158" y="52"/>
                    <a:pt x="6542" y="1"/>
                  </a:cubicBezTo>
                  <a:close/>
                </a:path>
              </a:pathLst>
            </a:custGeom>
            <a:solidFill>
              <a:schemeClr val="lt1"/>
            </a:solidFill>
            <a:ln>
              <a:noFill/>
            </a:ln>
            <a:effectLst>
              <a:outerShdw blurRad="57150" algn="bl" rotWithShape="0">
                <a:srgbClr val="000000">
                  <a:alpha val="9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70"/>
            <p:cNvSpPr/>
            <p:nvPr/>
          </p:nvSpPr>
          <p:spPr>
            <a:xfrm>
              <a:off x="2464500" y="2744850"/>
              <a:ext cx="77500" cy="17275"/>
            </a:xfrm>
            <a:custGeom>
              <a:avLst/>
              <a:gdLst/>
              <a:ahLst/>
              <a:cxnLst/>
              <a:rect l="l" t="t" r="r" b="b"/>
              <a:pathLst>
                <a:path w="3100" h="691" extrusionOk="0">
                  <a:moveTo>
                    <a:pt x="345" y="1"/>
                  </a:moveTo>
                  <a:cubicBezTo>
                    <a:pt x="155" y="1"/>
                    <a:pt x="0" y="156"/>
                    <a:pt x="0" y="346"/>
                  </a:cubicBezTo>
                  <a:cubicBezTo>
                    <a:pt x="0" y="536"/>
                    <a:pt x="155" y="690"/>
                    <a:pt x="345" y="690"/>
                  </a:cubicBezTo>
                  <a:lnTo>
                    <a:pt x="2755" y="690"/>
                  </a:lnTo>
                  <a:cubicBezTo>
                    <a:pt x="2946" y="690"/>
                    <a:pt x="3099" y="536"/>
                    <a:pt x="3099" y="346"/>
                  </a:cubicBezTo>
                  <a:cubicBezTo>
                    <a:pt x="3099" y="156"/>
                    <a:pt x="2946" y="1"/>
                    <a:pt x="2755" y="1"/>
                  </a:cubicBezTo>
                  <a:close/>
                </a:path>
              </a:pathLst>
            </a:custGeom>
            <a:solidFill>
              <a:schemeClr val="lt1"/>
            </a:solidFill>
            <a:ln>
              <a:noFill/>
            </a:ln>
            <a:effectLst>
              <a:outerShdw blurRad="57150" algn="bl" rotWithShape="0">
                <a:srgbClr val="000000">
                  <a:alpha val="9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70"/>
            <p:cNvSpPr/>
            <p:nvPr/>
          </p:nvSpPr>
          <p:spPr>
            <a:xfrm>
              <a:off x="2757125" y="2753475"/>
              <a:ext cx="77450" cy="17275"/>
            </a:xfrm>
            <a:custGeom>
              <a:avLst/>
              <a:gdLst/>
              <a:ahLst/>
              <a:cxnLst/>
              <a:rect l="l" t="t" r="r" b="b"/>
              <a:pathLst>
                <a:path w="3098" h="691" extrusionOk="0">
                  <a:moveTo>
                    <a:pt x="343" y="1"/>
                  </a:moveTo>
                  <a:cubicBezTo>
                    <a:pt x="154" y="1"/>
                    <a:pt x="0" y="156"/>
                    <a:pt x="0" y="345"/>
                  </a:cubicBezTo>
                  <a:cubicBezTo>
                    <a:pt x="0" y="535"/>
                    <a:pt x="154" y="690"/>
                    <a:pt x="343" y="690"/>
                  </a:cubicBezTo>
                  <a:lnTo>
                    <a:pt x="2755" y="690"/>
                  </a:lnTo>
                  <a:cubicBezTo>
                    <a:pt x="2945" y="690"/>
                    <a:pt x="3098" y="535"/>
                    <a:pt x="3098" y="345"/>
                  </a:cubicBezTo>
                  <a:cubicBezTo>
                    <a:pt x="3098" y="156"/>
                    <a:pt x="2945" y="1"/>
                    <a:pt x="2755" y="1"/>
                  </a:cubicBezTo>
                  <a:close/>
                </a:path>
              </a:pathLst>
            </a:custGeom>
            <a:solidFill>
              <a:schemeClr val="lt1"/>
            </a:solidFill>
            <a:ln>
              <a:noFill/>
            </a:ln>
            <a:effectLst>
              <a:outerShdw blurRad="57150" algn="bl" rotWithShape="0">
                <a:srgbClr val="000000">
                  <a:alpha val="9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 name="Google Shape;550;p70"/>
          <p:cNvSpPr/>
          <p:nvPr/>
        </p:nvSpPr>
        <p:spPr>
          <a:xfrm>
            <a:off x="4382330" y="3920819"/>
            <a:ext cx="379336" cy="379336"/>
          </a:xfrm>
          <a:custGeom>
            <a:avLst/>
            <a:gdLst/>
            <a:ahLst/>
            <a:cxnLst/>
            <a:rect l="l" t="t" r="r" b="b"/>
            <a:pathLst>
              <a:path w="20661" h="20661" extrusionOk="0">
                <a:moveTo>
                  <a:pt x="6964" y="689"/>
                </a:moveTo>
                <a:cubicBezTo>
                  <a:pt x="7159" y="689"/>
                  <a:pt x="7331" y="825"/>
                  <a:pt x="7375" y="1018"/>
                </a:cubicBezTo>
                <a:lnTo>
                  <a:pt x="7856" y="3191"/>
                </a:lnTo>
                <a:lnTo>
                  <a:pt x="6544" y="3519"/>
                </a:lnTo>
                <a:lnTo>
                  <a:pt x="6544" y="1110"/>
                </a:lnTo>
                <a:cubicBezTo>
                  <a:pt x="6544" y="895"/>
                  <a:pt x="6705" y="715"/>
                  <a:pt x="6918" y="692"/>
                </a:cubicBezTo>
                <a:cubicBezTo>
                  <a:pt x="6934" y="690"/>
                  <a:pt x="6949" y="689"/>
                  <a:pt x="6964" y="689"/>
                </a:cubicBezTo>
                <a:close/>
                <a:moveTo>
                  <a:pt x="5854" y="4402"/>
                </a:moveTo>
                <a:lnTo>
                  <a:pt x="5854" y="6064"/>
                </a:lnTo>
                <a:cubicBezTo>
                  <a:pt x="5854" y="6099"/>
                  <a:pt x="5841" y="6134"/>
                  <a:pt x="5816" y="6159"/>
                </a:cubicBezTo>
                <a:cubicBezTo>
                  <a:pt x="5791" y="6186"/>
                  <a:pt x="5756" y="6199"/>
                  <a:pt x="5719" y="6199"/>
                </a:cubicBezTo>
                <a:lnTo>
                  <a:pt x="1378" y="6199"/>
                </a:lnTo>
                <a:lnTo>
                  <a:pt x="1378" y="5165"/>
                </a:lnTo>
                <a:cubicBezTo>
                  <a:pt x="1378" y="4975"/>
                  <a:pt x="1533" y="4822"/>
                  <a:pt x="1723" y="4822"/>
                </a:cubicBezTo>
                <a:lnTo>
                  <a:pt x="2267" y="4822"/>
                </a:lnTo>
                <a:lnTo>
                  <a:pt x="2605" y="5158"/>
                </a:lnTo>
                <a:cubicBezTo>
                  <a:pt x="2801" y="5354"/>
                  <a:pt x="3065" y="5463"/>
                  <a:pt x="3339" y="5463"/>
                </a:cubicBezTo>
                <a:cubicBezTo>
                  <a:pt x="3372" y="5463"/>
                  <a:pt x="3406" y="5461"/>
                  <a:pt x="3440" y="5458"/>
                </a:cubicBezTo>
                <a:cubicBezTo>
                  <a:pt x="3746" y="5428"/>
                  <a:pt x="4024" y="5261"/>
                  <a:pt x="4194" y="5005"/>
                </a:cubicBezTo>
                <a:lnTo>
                  <a:pt x="4347" y="4780"/>
                </a:lnTo>
                <a:lnTo>
                  <a:pt x="5854" y="4402"/>
                </a:lnTo>
                <a:close/>
                <a:moveTo>
                  <a:pt x="5721" y="8264"/>
                </a:moveTo>
                <a:cubicBezTo>
                  <a:pt x="5756" y="8264"/>
                  <a:pt x="5791" y="8277"/>
                  <a:pt x="5816" y="8304"/>
                </a:cubicBezTo>
                <a:cubicBezTo>
                  <a:pt x="5841" y="8329"/>
                  <a:pt x="5856" y="8362"/>
                  <a:pt x="5854" y="8399"/>
                </a:cubicBezTo>
                <a:cubicBezTo>
                  <a:pt x="5856" y="8629"/>
                  <a:pt x="5741" y="8843"/>
                  <a:pt x="5549" y="8970"/>
                </a:cubicBezTo>
                <a:lnTo>
                  <a:pt x="4209" y="9867"/>
                </a:lnTo>
                <a:cubicBezTo>
                  <a:pt x="4094" y="9944"/>
                  <a:pt x="3957" y="9984"/>
                  <a:pt x="3819" y="9986"/>
                </a:cubicBezTo>
                <a:lnTo>
                  <a:pt x="1378" y="9986"/>
                </a:lnTo>
                <a:lnTo>
                  <a:pt x="1378" y="8264"/>
                </a:lnTo>
                <a:close/>
                <a:moveTo>
                  <a:pt x="8042" y="3854"/>
                </a:moveTo>
                <a:lnTo>
                  <a:pt x="9684" y="8619"/>
                </a:lnTo>
                <a:lnTo>
                  <a:pt x="4237" y="12171"/>
                </a:lnTo>
                <a:cubicBezTo>
                  <a:pt x="4064" y="12094"/>
                  <a:pt x="3878" y="12054"/>
                  <a:pt x="3689" y="12052"/>
                </a:cubicBezTo>
                <a:lnTo>
                  <a:pt x="1378" y="12052"/>
                </a:lnTo>
                <a:lnTo>
                  <a:pt x="1378" y="10675"/>
                </a:lnTo>
                <a:lnTo>
                  <a:pt x="3819" y="10675"/>
                </a:lnTo>
                <a:cubicBezTo>
                  <a:pt x="4092" y="10673"/>
                  <a:pt x="4359" y="10594"/>
                  <a:pt x="4587" y="10445"/>
                </a:cubicBezTo>
                <a:lnTo>
                  <a:pt x="5931" y="9543"/>
                </a:lnTo>
                <a:cubicBezTo>
                  <a:pt x="6314" y="9290"/>
                  <a:pt x="6545" y="8858"/>
                  <a:pt x="6544" y="8399"/>
                </a:cubicBezTo>
                <a:cubicBezTo>
                  <a:pt x="6542" y="7944"/>
                  <a:pt x="6174" y="7576"/>
                  <a:pt x="5721" y="7576"/>
                </a:cubicBezTo>
                <a:lnTo>
                  <a:pt x="1378" y="7576"/>
                </a:lnTo>
                <a:lnTo>
                  <a:pt x="1378" y="6887"/>
                </a:lnTo>
                <a:lnTo>
                  <a:pt x="5721" y="6887"/>
                </a:lnTo>
                <a:cubicBezTo>
                  <a:pt x="6174" y="6887"/>
                  <a:pt x="6544" y="6519"/>
                  <a:pt x="6544" y="6064"/>
                </a:cubicBezTo>
                <a:lnTo>
                  <a:pt x="6544" y="4231"/>
                </a:lnTo>
                <a:lnTo>
                  <a:pt x="8042" y="3854"/>
                </a:lnTo>
                <a:close/>
                <a:moveTo>
                  <a:pt x="9929" y="9281"/>
                </a:moveTo>
                <a:cubicBezTo>
                  <a:pt x="10122" y="9751"/>
                  <a:pt x="10362" y="10197"/>
                  <a:pt x="10648" y="10617"/>
                </a:cubicBezTo>
                <a:lnTo>
                  <a:pt x="7921" y="13861"/>
                </a:lnTo>
                <a:lnTo>
                  <a:pt x="7921" y="10590"/>
                </a:lnTo>
                <a:lnTo>
                  <a:pt x="9929" y="9281"/>
                </a:lnTo>
                <a:close/>
                <a:moveTo>
                  <a:pt x="11708" y="11846"/>
                </a:moveTo>
                <a:cubicBezTo>
                  <a:pt x="12117" y="12224"/>
                  <a:pt x="12570" y="12554"/>
                  <a:pt x="13055" y="12828"/>
                </a:cubicBezTo>
                <a:lnTo>
                  <a:pt x="11708" y="14036"/>
                </a:lnTo>
                <a:lnTo>
                  <a:pt x="11708" y="11846"/>
                </a:lnTo>
                <a:close/>
                <a:moveTo>
                  <a:pt x="7233" y="11040"/>
                </a:moveTo>
                <a:lnTo>
                  <a:pt x="7233" y="14462"/>
                </a:lnTo>
                <a:lnTo>
                  <a:pt x="5398" y="14462"/>
                </a:lnTo>
                <a:lnTo>
                  <a:pt x="5017" y="13066"/>
                </a:lnTo>
                <a:cubicBezTo>
                  <a:pt x="4973" y="12908"/>
                  <a:pt x="4900" y="12757"/>
                  <a:pt x="4802" y="12623"/>
                </a:cubicBezTo>
                <a:lnTo>
                  <a:pt x="7233" y="11040"/>
                </a:lnTo>
                <a:close/>
                <a:moveTo>
                  <a:pt x="11020" y="11245"/>
                </a:moveTo>
                <a:lnTo>
                  <a:pt x="11020" y="14462"/>
                </a:lnTo>
                <a:lnTo>
                  <a:pt x="8315" y="14462"/>
                </a:lnTo>
                <a:lnTo>
                  <a:pt x="11020" y="11245"/>
                </a:lnTo>
                <a:close/>
                <a:moveTo>
                  <a:pt x="13716" y="13161"/>
                </a:moveTo>
                <a:lnTo>
                  <a:pt x="13774" y="13188"/>
                </a:lnTo>
                <a:lnTo>
                  <a:pt x="13774" y="14462"/>
                </a:lnTo>
                <a:lnTo>
                  <a:pt x="12264" y="14462"/>
                </a:lnTo>
                <a:lnTo>
                  <a:pt x="13716" y="13161"/>
                </a:lnTo>
                <a:close/>
                <a:moveTo>
                  <a:pt x="14464" y="13443"/>
                </a:moveTo>
                <a:cubicBezTo>
                  <a:pt x="15160" y="13661"/>
                  <a:pt x="15887" y="13773"/>
                  <a:pt x="16618" y="13774"/>
                </a:cubicBezTo>
                <a:lnTo>
                  <a:pt x="18938" y="13774"/>
                </a:lnTo>
                <a:cubicBezTo>
                  <a:pt x="19374" y="13776"/>
                  <a:pt x="19762" y="14051"/>
                  <a:pt x="19909" y="14462"/>
                </a:cubicBezTo>
                <a:lnTo>
                  <a:pt x="14464" y="14462"/>
                </a:lnTo>
                <a:lnTo>
                  <a:pt x="14464" y="13443"/>
                </a:lnTo>
                <a:close/>
                <a:moveTo>
                  <a:pt x="3689" y="12740"/>
                </a:moveTo>
                <a:cubicBezTo>
                  <a:pt x="3999" y="12740"/>
                  <a:pt x="4271" y="12948"/>
                  <a:pt x="4352" y="13248"/>
                </a:cubicBezTo>
                <a:lnTo>
                  <a:pt x="5153" y="16184"/>
                </a:lnTo>
                <a:lnTo>
                  <a:pt x="1378" y="16184"/>
                </a:lnTo>
                <a:lnTo>
                  <a:pt x="1378" y="12740"/>
                </a:lnTo>
                <a:close/>
                <a:moveTo>
                  <a:pt x="19972" y="15151"/>
                </a:moveTo>
                <a:lnTo>
                  <a:pt x="19972" y="16873"/>
                </a:lnTo>
                <a:lnTo>
                  <a:pt x="14722" y="16873"/>
                </a:lnTo>
                <a:cubicBezTo>
                  <a:pt x="14647" y="16873"/>
                  <a:pt x="14577" y="16843"/>
                  <a:pt x="14524" y="16792"/>
                </a:cubicBezTo>
                <a:lnTo>
                  <a:pt x="14200" y="16467"/>
                </a:lnTo>
                <a:cubicBezTo>
                  <a:pt x="14020" y="16287"/>
                  <a:pt x="13776" y="16184"/>
                  <a:pt x="13522" y="16184"/>
                </a:cubicBezTo>
                <a:cubicBezTo>
                  <a:pt x="13520" y="16184"/>
                  <a:pt x="13518" y="16184"/>
                  <a:pt x="13516" y="16184"/>
                </a:cubicBezTo>
                <a:lnTo>
                  <a:pt x="11749" y="16184"/>
                </a:lnTo>
                <a:cubicBezTo>
                  <a:pt x="11383" y="16184"/>
                  <a:pt x="11048" y="16390"/>
                  <a:pt x="10885" y="16717"/>
                </a:cubicBezTo>
                <a:cubicBezTo>
                  <a:pt x="10837" y="16812"/>
                  <a:pt x="10740" y="16872"/>
                  <a:pt x="10633" y="16872"/>
                </a:cubicBezTo>
                <a:lnTo>
                  <a:pt x="7491" y="16872"/>
                </a:lnTo>
                <a:cubicBezTo>
                  <a:pt x="7489" y="16872"/>
                  <a:pt x="7487" y="16872"/>
                  <a:pt x="7485" y="16872"/>
                </a:cubicBezTo>
                <a:cubicBezTo>
                  <a:pt x="7413" y="16872"/>
                  <a:pt x="7345" y="16842"/>
                  <a:pt x="7293" y="16792"/>
                </a:cubicBezTo>
                <a:lnTo>
                  <a:pt x="6970" y="16467"/>
                </a:lnTo>
                <a:cubicBezTo>
                  <a:pt x="6790" y="16287"/>
                  <a:pt x="6546" y="16184"/>
                  <a:pt x="6292" y="16184"/>
                </a:cubicBezTo>
                <a:cubicBezTo>
                  <a:pt x="6290" y="16184"/>
                  <a:pt x="6288" y="16184"/>
                  <a:pt x="6285" y="16184"/>
                </a:cubicBezTo>
                <a:lnTo>
                  <a:pt x="5849" y="16184"/>
                </a:lnTo>
                <a:cubicBezTo>
                  <a:pt x="5851" y="16154"/>
                  <a:pt x="5849" y="16122"/>
                  <a:pt x="5843" y="16094"/>
                </a:cubicBezTo>
                <a:lnTo>
                  <a:pt x="5586" y="15151"/>
                </a:lnTo>
                <a:close/>
                <a:moveTo>
                  <a:pt x="13522" y="16873"/>
                </a:moveTo>
                <a:cubicBezTo>
                  <a:pt x="13593" y="16873"/>
                  <a:pt x="13662" y="16903"/>
                  <a:pt x="13713" y="16953"/>
                </a:cubicBezTo>
                <a:lnTo>
                  <a:pt x="14037" y="17278"/>
                </a:lnTo>
                <a:cubicBezTo>
                  <a:pt x="14216" y="17458"/>
                  <a:pt x="14460" y="17561"/>
                  <a:pt x="14716" y="17561"/>
                </a:cubicBezTo>
                <a:cubicBezTo>
                  <a:pt x="14718" y="17561"/>
                  <a:pt x="14720" y="17561"/>
                  <a:pt x="14722" y="17561"/>
                </a:cubicBezTo>
                <a:lnTo>
                  <a:pt x="19972" y="17561"/>
                </a:lnTo>
                <a:cubicBezTo>
                  <a:pt x="19971" y="18892"/>
                  <a:pt x="18892" y="19969"/>
                  <a:pt x="17561" y="19971"/>
                </a:cubicBezTo>
                <a:lnTo>
                  <a:pt x="10034" y="19971"/>
                </a:lnTo>
                <a:cubicBezTo>
                  <a:pt x="10028" y="19971"/>
                  <a:pt x="10022" y="19971"/>
                  <a:pt x="10016" y="19971"/>
                </a:cubicBezTo>
                <a:cubicBezTo>
                  <a:pt x="9926" y="19971"/>
                  <a:pt x="9841" y="19924"/>
                  <a:pt x="9794" y="19846"/>
                </a:cubicBezTo>
                <a:cubicBezTo>
                  <a:pt x="9634" y="19503"/>
                  <a:pt x="9290" y="19285"/>
                  <a:pt x="8912" y="19283"/>
                </a:cubicBezTo>
                <a:lnTo>
                  <a:pt x="7624" y="19283"/>
                </a:lnTo>
                <a:cubicBezTo>
                  <a:pt x="7616" y="19283"/>
                  <a:pt x="7607" y="19283"/>
                  <a:pt x="7599" y="19283"/>
                </a:cubicBezTo>
                <a:cubicBezTo>
                  <a:pt x="7244" y="19283"/>
                  <a:pt x="6918" y="19485"/>
                  <a:pt x="6758" y="19804"/>
                </a:cubicBezTo>
                <a:cubicBezTo>
                  <a:pt x="6712" y="19906"/>
                  <a:pt x="6612" y="19971"/>
                  <a:pt x="6502" y="19971"/>
                </a:cubicBezTo>
                <a:lnTo>
                  <a:pt x="1035" y="19971"/>
                </a:lnTo>
                <a:cubicBezTo>
                  <a:pt x="845" y="19971"/>
                  <a:pt x="690" y="19817"/>
                  <a:pt x="690" y="19628"/>
                </a:cubicBezTo>
                <a:lnTo>
                  <a:pt x="690" y="17216"/>
                </a:lnTo>
                <a:cubicBezTo>
                  <a:pt x="690" y="17026"/>
                  <a:pt x="845" y="16873"/>
                  <a:pt x="1035" y="16873"/>
                </a:cubicBezTo>
                <a:lnTo>
                  <a:pt x="6285" y="16873"/>
                </a:lnTo>
                <a:cubicBezTo>
                  <a:pt x="6287" y="16873"/>
                  <a:pt x="6289" y="16873"/>
                  <a:pt x="6291" y="16873"/>
                </a:cubicBezTo>
                <a:cubicBezTo>
                  <a:pt x="6363" y="16873"/>
                  <a:pt x="6432" y="16903"/>
                  <a:pt x="6482" y="16953"/>
                </a:cubicBezTo>
                <a:lnTo>
                  <a:pt x="6807" y="17278"/>
                </a:lnTo>
                <a:cubicBezTo>
                  <a:pt x="6985" y="17458"/>
                  <a:pt x="7229" y="17561"/>
                  <a:pt x="7485" y="17561"/>
                </a:cubicBezTo>
                <a:cubicBezTo>
                  <a:pt x="7487" y="17561"/>
                  <a:pt x="7489" y="17561"/>
                  <a:pt x="7491" y="17561"/>
                </a:cubicBezTo>
                <a:lnTo>
                  <a:pt x="10633" y="17561"/>
                </a:lnTo>
                <a:cubicBezTo>
                  <a:pt x="11000" y="17561"/>
                  <a:pt x="11335" y="17355"/>
                  <a:pt x="11499" y="17028"/>
                </a:cubicBezTo>
                <a:cubicBezTo>
                  <a:pt x="11546" y="16933"/>
                  <a:pt x="11643" y="16873"/>
                  <a:pt x="11749" y="16873"/>
                </a:cubicBezTo>
                <a:lnTo>
                  <a:pt x="13516" y="16873"/>
                </a:lnTo>
                <a:cubicBezTo>
                  <a:pt x="13518" y="16873"/>
                  <a:pt x="13520" y="16873"/>
                  <a:pt x="13522" y="16873"/>
                </a:cubicBezTo>
                <a:close/>
                <a:moveTo>
                  <a:pt x="6965" y="1"/>
                </a:moveTo>
                <a:cubicBezTo>
                  <a:pt x="6925" y="1"/>
                  <a:pt x="6884" y="3"/>
                  <a:pt x="6843" y="7"/>
                </a:cubicBezTo>
                <a:cubicBezTo>
                  <a:pt x="6280" y="69"/>
                  <a:pt x="5854" y="544"/>
                  <a:pt x="5854" y="1110"/>
                </a:cubicBezTo>
                <a:lnTo>
                  <a:pt x="5854" y="3693"/>
                </a:lnTo>
                <a:lnTo>
                  <a:pt x="4184" y="4111"/>
                </a:lnTo>
                <a:cubicBezTo>
                  <a:pt x="4016" y="4147"/>
                  <a:pt x="3869" y="4249"/>
                  <a:pt x="3776" y="4394"/>
                </a:cubicBezTo>
                <a:lnTo>
                  <a:pt x="3623" y="4619"/>
                </a:lnTo>
                <a:cubicBezTo>
                  <a:pt x="3566" y="4705"/>
                  <a:pt x="3473" y="4762"/>
                  <a:pt x="3371" y="4770"/>
                </a:cubicBezTo>
                <a:cubicBezTo>
                  <a:pt x="3359" y="4771"/>
                  <a:pt x="3347" y="4772"/>
                  <a:pt x="3335" y="4772"/>
                </a:cubicBezTo>
                <a:cubicBezTo>
                  <a:pt x="3244" y="4772"/>
                  <a:pt x="3156" y="4735"/>
                  <a:pt x="3091" y="4670"/>
                </a:cubicBezTo>
                <a:lnTo>
                  <a:pt x="2755" y="4332"/>
                </a:lnTo>
                <a:cubicBezTo>
                  <a:pt x="2627" y="4204"/>
                  <a:pt x="2452" y="4132"/>
                  <a:pt x="2271" y="4132"/>
                </a:cubicBezTo>
                <a:lnTo>
                  <a:pt x="1723" y="4132"/>
                </a:lnTo>
                <a:cubicBezTo>
                  <a:pt x="1153" y="4132"/>
                  <a:pt x="690" y="4595"/>
                  <a:pt x="690" y="5165"/>
                </a:cubicBezTo>
                <a:lnTo>
                  <a:pt x="690" y="16242"/>
                </a:lnTo>
                <a:cubicBezTo>
                  <a:pt x="277" y="16389"/>
                  <a:pt x="2" y="16778"/>
                  <a:pt x="1" y="17216"/>
                </a:cubicBezTo>
                <a:lnTo>
                  <a:pt x="1" y="19626"/>
                </a:lnTo>
                <a:cubicBezTo>
                  <a:pt x="1" y="20197"/>
                  <a:pt x="464" y="20660"/>
                  <a:pt x="1035" y="20660"/>
                </a:cubicBezTo>
                <a:lnTo>
                  <a:pt x="6502" y="20660"/>
                </a:lnTo>
                <a:cubicBezTo>
                  <a:pt x="6880" y="20657"/>
                  <a:pt x="7223" y="20437"/>
                  <a:pt x="7383" y="20094"/>
                </a:cubicBezTo>
                <a:cubicBezTo>
                  <a:pt x="7431" y="20016"/>
                  <a:pt x="7516" y="19970"/>
                  <a:pt x="7606" y="19970"/>
                </a:cubicBezTo>
                <a:cubicBezTo>
                  <a:pt x="7612" y="19970"/>
                  <a:pt x="7618" y="19970"/>
                  <a:pt x="7624" y="19971"/>
                </a:cubicBezTo>
                <a:lnTo>
                  <a:pt x="8912" y="19971"/>
                </a:lnTo>
                <a:cubicBezTo>
                  <a:pt x="9022" y="19972"/>
                  <a:pt x="9121" y="20036"/>
                  <a:pt x="9166" y="20136"/>
                </a:cubicBezTo>
                <a:cubicBezTo>
                  <a:pt x="9326" y="20457"/>
                  <a:pt x="9654" y="20660"/>
                  <a:pt x="10012" y="20660"/>
                </a:cubicBezTo>
                <a:cubicBezTo>
                  <a:pt x="10020" y="20660"/>
                  <a:pt x="10027" y="20660"/>
                  <a:pt x="10034" y="20660"/>
                </a:cubicBezTo>
                <a:lnTo>
                  <a:pt x="17561" y="20660"/>
                </a:lnTo>
                <a:cubicBezTo>
                  <a:pt x="19273" y="20657"/>
                  <a:pt x="20658" y="19271"/>
                  <a:pt x="20660" y="17561"/>
                </a:cubicBezTo>
                <a:lnTo>
                  <a:pt x="20660" y="14807"/>
                </a:lnTo>
                <a:cubicBezTo>
                  <a:pt x="20660" y="13856"/>
                  <a:pt x="19889" y="13086"/>
                  <a:pt x="18938" y="13085"/>
                </a:cubicBezTo>
                <a:lnTo>
                  <a:pt x="16618" y="13085"/>
                </a:lnTo>
                <a:cubicBezTo>
                  <a:pt x="13827" y="13085"/>
                  <a:pt x="11345" y="11315"/>
                  <a:pt x="10434" y="8675"/>
                </a:cubicBezTo>
                <a:lnTo>
                  <a:pt x="8597" y="3351"/>
                </a:lnTo>
                <a:lnTo>
                  <a:pt x="8046" y="868"/>
                </a:lnTo>
                <a:cubicBezTo>
                  <a:pt x="7933" y="357"/>
                  <a:pt x="7478" y="1"/>
                  <a:pt x="6965" y="1"/>
                </a:cubicBezTo>
                <a:close/>
              </a:path>
            </a:pathLst>
          </a:custGeom>
          <a:solidFill>
            <a:schemeClr val="lt1"/>
          </a:solidFill>
          <a:ln>
            <a:noFill/>
          </a:ln>
          <a:effectLst>
            <a:outerShdw blurRad="57150" algn="bl" rotWithShape="0">
              <a:srgbClr val="000000">
                <a:alpha val="9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70"/>
          <p:cNvSpPr/>
          <p:nvPr/>
        </p:nvSpPr>
        <p:spPr>
          <a:xfrm>
            <a:off x="4381625" y="1832934"/>
            <a:ext cx="380695" cy="379483"/>
          </a:xfrm>
          <a:custGeom>
            <a:avLst/>
            <a:gdLst/>
            <a:ahLst/>
            <a:cxnLst/>
            <a:rect l="l" t="t" r="r" b="b"/>
            <a:pathLst>
              <a:path w="20735" h="20669" extrusionOk="0">
                <a:moveTo>
                  <a:pt x="17944" y="2410"/>
                </a:moveTo>
                <a:cubicBezTo>
                  <a:pt x="18513" y="2410"/>
                  <a:pt x="18976" y="2873"/>
                  <a:pt x="18976" y="3443"/>
                </a:cubicBezTo>
                <a:lnTo>
                  <a:pt x="18976" y="5510"/>
                </a:lnTo>
                <a:cubicBezTo>
                  <a:pt x="18976" y="5699"/>
                  <a:pt x="18823" y="5854"/>
                  <a:pt x="18632" y="5854"/>
                </a:cubicBezTo>
                <a:lnTo>
                  <a:pt x="15877" y="5854"/>
                </a:lnTo>
                <a:cubicBezTo>
                  <a:pt x="15687" y="5854"/>
                  <a:pt x="15534" y="5699"/>
                  <a:pt x="15534" y="5510"/>
                </a:cubicBezTo>
                <a:lnTo>
                  <a:pt x="15534" y="3443"/>
                </a:lnTo>
                <a:cubicBezTo>
                  <a:pt x="15534" y="2873"/>
                  <a:pt x="15996" y="2410"/>
                  <a:pt x="16567" y="2410"/>
                </a:cubicBezTo>
                <a:close/>
                <a:moveTo>
                  <a:pt x="6582" y="3117"/>
                </a:moveTo>
                <a:lnTo>
                  <a:pt x="6582" y="5193"/>
                </a:lnTo>
                <a:cubicBezTo>
                  <a:pt x="5526" y="5346"/>
                  <a:pt x="4697" y="6176"/>
                  <a:pt x="4543" y="7231"/>
                </a:cubicBezTo>
                <a:lnTo>
                  <a:pt x="2467" y="7231"/>
                </a:lnTo>
                <a:cubicBezTo>
                  <a:pt x="2638" y="5033"/>
                  <a:pt x="4384" y="3288"/>
                  <a:pt x="6582" y="3117"/>
                </a:cubicBezTo>
                <a:close/>
                <a:moveTo>
                  <a:pt x="7270" y="3117"/>
                </a:moveTo>
                <a:cubicBezTo>
                  <a:pt x="9468" y="3288"/>
                  <a:pt x="11213" y="5033"/>
                  <a:pt x="11384" y="7231"/>
                </a:cubicBezTo>
                <a:lnTo>
                  <a:pt x="9308" y="7231"/>
                </a:lnTo>
                <a:cubicBezTo>
                  <a:pt x="9155" y="6176"/>
                  <a:pt x="8325" y="5346"/>
                  <a:pt x="7270" y="5193"/>
                </a:cubicBezTo>
                <a:lnTo>
                  <a:pt x="7270" y="3117"/>
                </a:lnTo>
                <a:close/>
                <a:moveTo>
                  <a:pt x="18289" y="6542"/>
                </a:moveTo>
                <a:lnTo>
                  <a:pt x="18289" y="7231"/>
                </a:lnTo>
                <a:lnTo>
                  <a:pt x="16222" y="7231"/>
                </a:lnTo>
                <a:lnTo>
                  <a:pt x="16222" y="6542"/>
                </a:lnTo>
                <a:close/>
                <a:moveTo>
                  <a:pt x="4515" y="7919"/>
                </a:moveTo>
                <a:lnTo>
                  <a:pt x="4515" y="10330"/>
                </a:lnTo>
                <a:lnTo>
                  <a:pt x="2450" y="10330"/>
                </a:lnTo>
                <a:lnTo>
                  <a:pt x="2450" y="7919"/>
                </a:lnTo>
                <a:close/>
                <a:moveTo>
                  <a:pt x="11401" y="7919"/>
                </a:moveTo>
                <a:lnTo>
                  <a:pt x="11401" y="10330"/>
                </a:lnTo>
                <a:lnTo>
                  <a:pt x="9336" y="10330"/>
                </a:lnTo>
                <a:lnTo>
                  <a:pt x="9336" y="7919"/>
                </a:lnTo>
                <a:close/>
                <a:moveTo>
                  <a:pt x="18289" y="7919"/>
                </a:moveTo>
                <a:lnTo>
                  <a:pt x="18289" y="10330"/>
                </a:lnTo>
                <a:lnTo>
                  <a:pt x="16222" y="10330"/>
                </a:lnTo>
                <a:lnTo>
                  <a:pt x="16222" y="7919"/>
                </a:lnTo>
                <a:close/>
                <a:moveTo>
                  <a:pt x="4515" y="11018"/>
                </a:moveTo>
                <a:lnTo>
                  <a:pt x="4515" y="13430"/>
                </a:lnTo>
                <a:lnTo>
                  <a:pt x="2450" y="13430"/>
                </a:lnTo>
                <a:lnTo>
                  <a:pt x="2450" y="11018"/>
                </a:lnTo>
                <a:close/>
                <a:moveTo>
                  <a:pt x="11403" y="11018"/>
                </a:moveTo>
                <a:lnTo>
                  <a:pt x="11403" y="13430"/>
                </a:lnTo>
                <a:lnTo>
                  <a:pt x="9336" y="13430"/>
                </a:lnTo>
                <a:lnTo>
                  <a:pt x="9336" y="11018"/>
                </a:lnTo>
                <a:close/>
                <a:moveTo>
                  <a:pt x="18289" y="11018"/>
                </a:moveTo>
                <a:lnTo>
                  <a:pt x="18289" y="13430"/>
                </a:lnTo>
                <a:lnTo>
                  <a:pt x="16222" y="13430"/>
                </a:lnTo>
                <a:lnTo>
                  <a:pt x="16222" y="11018"/>
                </a:lnTo>
                <a:close/>
                <a:moveTo>
                  <a:pt x="4515" y="14117"/>
                </a:moveTo>
                <a:lnTo>
                  <a:pt x="4515" y="16527"/>
                </a:lnTo>
                <a:lnTo>
                  <a:pt x="2450" y="16527"/>
                </a:lnTo>
                <a:lnTo>
                  <a:pt x="2450" y="14117"/>
                </a:lnTo>
                <a:close/>
                <a:moveTo>
                  <a:pt x="11429" y="14117"/>
                </a:moveTo>
                <a:cubicBezTo>
                  <a:pt x="11583" y="15173"/>
                  <a:pt x="12412" y="16002"/>
                  <a:pt x="13468" y="16156"/>
                </a:cubicBezTo>
                <a:lnTo>
                  <a:pt x="13468" y="18232"/>
                </a:lnTo>
                <a:cubicBezTo>
                  <a:pt x="11271" y="18061"/>
                  <a:pt x="9524" y="16315"/>
                  <a:pt x="9353" y="14117"/>
                </a:cubicBezTo>
                <a:close/>
                <a:moveTo>
                  <a:pt x="18270" y="14117"/>
                </a:moveTo>
                <a:cubicBezTo>
                  <a:pt x="18099" y="16315"/>
                  <a:pt x="16354" y="18061"/>
                  <a:pt x="14157" y="18232"/>
                </a:cubicBezTo>
                <a:lnTo>
                  <a:pt x="14157" y="16156"/>
                </a:lnTo>
                <a:cubicBezTo>
                  <a:pt x="15213" y="16002"/>
                  <a:pt x="16040" y="15173"/>
                  <a:pt x="16195" y="14117"/>
                </a:cubicBezTo>
                <a:close/>
                <a:moveTo>
                  <a:pt x="4515" y="17216"/>
                </a:moveTo>
                <a:lnTo>
                  <a:pt x="4515" y="18938"/>
                </a:lnTo>
                <a:cubicBezTo>
                  <a:pt x="4515" y="19230"/>
                  <a:pt x="4392" y="19506"/>
                  <a:pt x="4177" y="19703"/>
                </a:cubicBezTo>
                <a:cubicBezTo>
                  <a:pt x="3987" y="19876"/>
                  <a:pt x="3739" y="19971"/>
                  <a:pt x="3484" y="19971"/>
                </a:cubicBezTo>
                <a:cubicBezTo>
                  <a:pt x="3449" y="19971"/>
                  <a:pt x="3414" y="19969"/>
                  <a:pt x="3379" y="19966"/>
                </a:cubicBezTo>
                <a:cubicBezTo>
                  <a:pt x="2838" y="19892"/>
                  <a:pt x="2439" y="19424"/>
                  <a:pt x="2450" y="18878"/>
                </a:cubicBezTo>
                <a:lnTo>
                  <a:pt x="2450" y="17216"/>
                </a:lnTo>
                <a:close/>
                <a:moveTo>
                  <a:pt x="15188" y="1"/>
                </a:moveTo>
                <a:cubicBezTo>
                  <a:pt x="14998" y="1"/>
                  <a:pt x="14843" y="156"/>
                  <a:pt x="14843" y="346"/>
                </a:cubicBezTo>
                <a:cubicBezTo>
                  <a:pt x="14843" y="535"/>
                  <a:pt x="14998" y="689"/>
                  <a:pt x="15188" y="689"/>
                </a:cubicBezTo>
                <a:cubicBezTo>
                  <a:pt x="15759" y="689"/>
                  <a:pt x="16220" y="1152"/>
                  <a:pt x="16220" y="1723"/>
                </a:cubicBezTo>
                <a:lnTo>
                  <a:pt x="16220" y="1756"/>
                </a:lnTo>
                <a:cubicBezTo>
                  <a:pt x="15419" y="1921"/>
                  <a:pt x="14845" y="2625"/>
                  <a:pt x="14843" y="3443"/>
                </a:cubicBezTo>
                <a:lnTo>
                  <a:pt x="14843" y="5510"/>
                </a:lnTo>
                <a:cubicBezTo>
                  <a:pt x="14845" y="5946"/>
                  <a:pt x="15121" y="6334"/>
                  <a:pt x="15533" y="6479"/>
                </a:cubicBezTo>
                <a:lnTo>
                  <a:pt x="15533" y="7068"/>
                </a:lnTo>
                <a:lnTo>
                  <a:pt x="15241" y="6953"/>
                </a:lnTo>
                <a:cubicBezTo>
                  <a:pt x="15130" y="6909"/>
                  <a:pt x="15012" y="6887"/>
                  <a:pt x="14895" y="6887"/>
                </a:cubicBezTo>
                <a:cubicBezTo>
                  <a:pt x="14727" y="6887"/>
                  <a:pt x="14560" y="6932"/>
                  <a:pt x="14412" y="7022"/>
                </a:cubicBezTo>
                <a:lnTo>
                  <a:pt x="13979" y="7280"/>
                </a:lnTo>
                <a:cubicBezTo>
                  <a:pt x="13822" y="7380"/>
                  <a:pt x="13772" y="7586"/>
                  <a:pt x="13869" y="7746"/>
                </a:cubicBezTo>
                <a:cubicBezTo>
                  <a:pt x="13933" y="7854"/>
                  <a:pt x="14047" y="7914"/>
                  <a:pt x="14164" y="7914"/>
                </a:cubicBezTo>
                <a:cubicBezTo>
                  <a:pt x="14221" y="7914"/>
                  <a:pt x="14278" y="7900"/>
                  <a:pt x="14330" y="7871"/>
                </a:cubicBezTo>
                <a:lnTo>
                  <a:pt x="14765" y="7613"/>
                </a:lnTo>
                <a:cubicBezTo>
                  <a:pt x="14805" y="7588"/>
                  <a:pt x="14850" y="7576"/>
                  <a:pt x="14896" y="7576"/>
                </a:cubicBezTo>
                <a:cubicBezTo>
                  <a:pt x="14926" y="7576"/>
                  <a:pt x="14957" y="7581"/>
                  <a:pt x="14986" y="7593"/>
                </a:cubicBezTo>
                <a:lnTo>
                  <a:pt x="15533" y="7809"/>
                </a:lnTo>
                <a:lnTo>
                  <a:pt x="15533" y="9480"/>
                </a:lnTo>
                <a:lnTo>
                  <a:pt x="15241" y="9363"/>
                </a:lnTo>
                <a:cubicBezTo>
                  <a:pt x="15131" y="9319"/>
                  <a:pt x="15014" y="9297"/>
                  <a:pt x="14898" y="9297"/>
                </a:cubicBezTo>
                <a:cubicBezTo>
                  <a:pt x="14729" y="9297"/>
                  <a:pt x="14561" y="9343"/>
                  <a:pt x="14412" y="9433"/>
                </a:cubicBezTo>
                <a:lnTo>
                  <a:pt x="13979" y="9689"/>
                </a:lnTo>
                <a:cubicBezTo>
                  <a:pt x="13822" y="9791"/>
                  <a:pt x="13772" y="9996"/>
                  <a:pt x="13869" y="10156"/>
                </a:cubicBezTo>
                <a:cubicBezTo>
                  <a:pt x="13933" y="10264"/>
                  <a:pt x="14048" y="10325"/>
                  <a:pt x="14166" y="10325"/>
                </a:cubicBezTo>
                <a:cubicBezTo>
                  <a:pt x="14222" y="10325"/>
                  <a:pt x="14278" y="10311"/>
                  <a:pt x="14330" y="10282"/>
                </a:cubicBezTo>
                <a:lnTo>
                  <a:pt x="14765" y="10024"/>
                </a:lnTo>
                <a:cubicBezTo>
                  <a:pt x="14805" y="9999"/>
                  <a:pt x="14851" y="9986"/>
                  <a:pt x="14896" y="9986"/>
                </a:cubicBezTo>
                <a:cubicBezTo>
                  <a:pt x="14927" y="9986"/>
                  <a:pt x="14958" y="9992"/>
                  <a:pt x="14986" y="10004"/>
                </a:cubicBezTo>
                <a:lnTo>
                  <a:pt x="15533" y="10219"/>
                </a:lnTo>
                <a:lnTo>
                  <a:pt x="15533" y="11889"/>
                </a:lnTo>
                <a:lnTo>
                  <a:pt x="15241" y="11774"/>
                </a:lnTo>
                <a:cubicBezTo>
                  <a:pt x="15130" y="11730"/>
                  <a:pt x="15012" y="11708"/>
                  <a:pt x="14895" y="11708"/>
                </a:cubicBezTo>
                <a:cubicBezTo>
                  <a:pt x="14727" y="11708"/>
                  <a:pt x="14560" y="11753"/>
                  <a:pt x="14412" y="11843"/>
                </a:cubicBezTo>
                <a:lnTo>
                  <a:pt x="13979" y="12101"/>
                </a:lnTo>
                <a:cubicBezTo>
                  <a:pt x="13869" y="12161"/>
                  <a:pt x="13801" y="12277"/>
                  <a:pt x="13801" y="12402"/>
                </a:cubicBezTo>
                <a:cubicBezTo>
                  <a:pt x="13801" y="12529"/>
                  <a:pt x="13871" y="12644"/>
                  <a:pt x="13981" y="12703"/>
                </a:cubicBezTo>
                <a:cubicBezTo>
                  <a:pt x="14032" y="12732"/>
                  <a:pt x="14090" y="12746"/>
                  <a:pt x="14147" y="12746"/>
                </a:cubicBezTo>
                <a:cubicBezTo>
                  <a:pt x="14211" y="12746"/>
                  <a:pt x="14275" y="12728"/>
                  <a:pt x="14330" y="12692"/>
                </a:cubicBezTo>
                <a:lnTo>
                  <a:pt x="14765" y="12434"/>
                </a:lnTo>
                <a:cubicBezTo>
                  <a:pt x="14805" y="12409"/>
                  <a:pt x="14849" y="12397"/>
                  <a:pt x="14895" y="12397"/>
                </a:cubicBezTo>
                <a:cubicBezTo>
                  <a:pt x="14926" y="12397"/>
                  <a:pt x="14957" y="12402"/>
                  <a:pt x="14986" y="12414"/>
                </a:cubicBezTo>
                <a:lnTo>
                  <a:pt x="15533" y="12630"/>
                </a:lnTo>
                <a:lnTo>
                  <a:pt x="15533" y="13773"/>
                </a:lnTo>
                <a:cubicBezTo>
                  <a:pt x="15529" y="14510"/>
                  <a:pt x="15056" y="15165"/>
                  <a:pt x="14355" y="15398"/>
                </a:cubicBezTo>
                <a:lnTo>
                  <a:pt x="14433" y="15203"/>
                </a:lnTo>
                <a:cubicBezTo>
                  <a:pt x="14540" y="14932"/>
                  <a:pt x="14515" y="14625"/>
                  <a:pt x="14364" y="14375"/>
                </a:cubicBezTo>
                <a:lnTo>
                  <a:pt x="14105" y="13942"/>
                </a:lnTo>
                <a:cubicBezTo>
                  <a:pt x="14045" y="13831"/>
                  <a:pt x="13929" y="13764"/>
                  <a:pt x="13804" y="13764"/>
                </a:cubicBezTo>
                <a:cubicBezTo>
                  <a:pt x="13677" y="13764"/>
                  <a:pt x="13563" y="13833"/>
                  <a:pt x="13503" y="13942"/>
                </a:cubicBezTo>
                <a:cubicBezTo>
                  <a:pt x="13443" y="14054"/>
                  <a:pt x="13448" y="14187"/>
                  <a:pt x="13514" y="14294"/>
                </a:cubicBezTo>
                <a:lnTo>
                  <a:pt x="13772" y="14727"/>
                </a:lnTo>
                <a:cubicBezTo>
                  <a:pt x="13814" y="14793"/>
                  <a:pt x="13822" y="14877"/>
                  <a:pt x="13792" y="14950"/>
                </a:cubicBezTo>
                <a:lnTo>
                  <a:pt x="13586" y="15471"/>
                </a:lnTo>
                <a:cubicBezTo>
                  <a:pt x="12732" y="15361"/>
                  <a:pt x="12092" y="14635"/>
                  <a:pt x="12089" y="13773"/>
                </a:cubicBezTo>
                <a:lnTo>
                  <a:pt x="12089" y="11181"/>
                </a:lnTo>
                <a:lnTo>
                  <a:pt x="12380" y="11296"/>
                </a:lnTo>
                <a:cubicBezTo>
                  <a:pt x="12492" y="11341"/>
                  <a:pt x="12609" y="11363"/>
                  <a:pt x="12726" y="11363"/>
                </a:cubicBezTo>
                <a:cubicBezTo>
                  <a:pt x="12894" y="11363"/>
                  <a:pt x="13061" y="11317"/>
                  <a:pt x="13208" y="11228"/>
                </a:cubicBezTo>
                <a:lnTo>
                  <a:pt x="13642" y="10970"/>
                </a:lnTo>
                <a:cubicBezTo>
                  <a:pt x="13752" y="10910"/>
                  <a:pt x="13821" y="10793"/>
                  <a:pt x="13821" y="10669"/>
                </a:cubicBezTo>
                <a:cubicBezTo>
                  <a:pt x="13819" y="10542"/>
                  <a:pt x="13751" y="10427"/>
                  <a:pt x="13641" y="10367"/>
                </a:cubicBezTo>
                <a:cubicBezTo>
                  <a:pt x="13589" y="10339"/>
                  <a:pt x="13532" y="10325"/>
                  <a:pt x="13475" y="10325"/>
                </a:cubicBezTo>
                <a:cubicBezTo>
                  <a:pt x="13411" y="10325"/>
                  <a:pt x="13347" y="10343"/>
                  <a:pt x="13291" y="10379"/>
                </a:cubicBezTo>
                <a:lnTo>
                  <a:pt x="12856" y="10637"/>
                </a:lnTo>
                <a:cubicBezTo>
                  <a:pt x="12817" y="10662"/>
                  <a:pt x="12771" y="10674"/>
                  <a:pt x="12726" y="10674"/>
                </a:cubicBezTo>
                <a:cubicBezTo>
                  <a:pt x="12695" y="10674"/>
                  <a:pt x="12664" y="10668"/>
                  <a:pt x="12635" y="10657"/>
                </a:cubicBezTo>
                <a:lnTo>
                  <a:pt x="12089" y="10440"/>
                </a:lnTo>
                <a:lnTo>
                  <a:pt x="12089" y="9115"/>
                </a:lnTo>
                <a:lnTo>
                  <a:pt x="12380" y="9231"/>
                </a:lnTo>
                <a:cubicBezTo>
                  <a:pt x="12491" y="9275"/>
                  <a:pt x="12608" y="9296"/>
                  <a:pt x="12724" y="9296"/>
                </a:cubicBezTo>
                <a:cubicBezTo>
                  <a:pt x="12893" y="9296"/>
                  <a:pt x="13061" y="9251"/>
                  <a:pt x="13210" y="9161"/>
                </a:cubicBezTo>
                <a:lnTo>
                  <a:pt x="13642" y="8903"/>
                </a:lnTo>
                <a:cubicBezTo>
                  <a:pt x="13752" y="8843"/>
                  <a:pt x="13821" y="8727"/>
                  <a:pt x="13821" y="8602"/>
                </a:cubicBezTo>
                <a:cubicBezTo>
                  <a:pt x="13821" y="8477"/>
                  <a:pt x="13751" y="8360"/>
                  <a:pt x="13641" y="8301"/>
                </a:cubicBezTo>
                <a:cubicBezTo>
                  <a:pt x="13589" y="8273"/>
                  <a:pt x="13533" y="8259"/>
                  <a:pt x="13476" y="8259"/>
                </a:cubicBezTo>
                <a:cubicBezTo>
                  <a:pt x="13411" y="8259"/>
                  <a:pt x="13347" y="8277"/>
                  <a:pt x="13291" y="8312"/>
                </a:cubicBezTo>
                <a:lnTo>
                  <a:pt x="12856" y="8570"/>
                </a:lnTo>
                <a:cubicBezTo>
                  <a:pt x="12817" y="8595"/>
                  <a:pt x="12771" y="8608"/>
                  <a:pt x="12726" y="8608"/>
                </a:cubicBezTo>
                <a:cubicBezTo>
                  <a:pt x="12695" y="8608"/>
                  <a:pt x="12664" y="8602"/>
                  <a:pt x="12635" y="8590"/>
                </a:cubicBezTo>
                <a:lnTo>
                  <a:pt x="12089" y="8374"/>
                </a:lnTo>
                <a:lnTo>
                  <a:pt x="12089" y="7576"/>
                </a:lnTo>
                <a:cubicBezTo>
                  <a:pt x="12085" y="4917"/>
                  <a:pt x="10067" y="2695"/>
                  <a:pt x="7421" y="2435"/>
                </a:cubicBezTo>
                <a:lnTo>
                  <a:pt x="7548" y="2119"/>
                </a:lnTo>
                <a:cubicBezTo>
                  <a:pt x="7656" y="1848"/>
                  <a:pt x="7629" y="1541"/>
                  <a:pt x="7478" y="1291"/>
                </a:cubicBezTo>
                <a:lnTo>
                  <a:pt x="7221" y="857"/>
                </a:lnTo>
                <a:cubicBezTo>
                  <a:pt x="7155" y="754"/>
                  <a:pt x="7044" y="698"/>
                  <a:pt x="6931" y="698"/>
                </a:cubicBezTo>
                <a:cubicBezTo>
                  <a:pt x="6871" y="698"/>
                  <a:pt x="6810" y="714"/>
                  <a:pt x="6755" y="747"/>
                </a:cubicBezTo>
                <a:cubicBezTo>
                  <a:pt x="6595" y="842"/>
                  <a:pt x="6538" y="1047"/>
                  <a:pt x="6628" y="1210"/>
                </a:cubicBezTo>
                <a:lnTo>
                  <a:pt x="6887" y="1643"/>
                </a:lnTo>
                <a:cubicBezTo>
                  <a:pt x="6928" y="1709"/>
                  <a:pt x="6936" y="1793"/>
                  <a:pt x="6906" y="1866"/>
                </a:cubicBezTo>
                <a:lnTo>
                  <a:pt x="6687" y="2422"/>
                </a:lnTo>
                <a:cubicBezTo>
                  <a:pt x="3932" y="2552"/>
                  <a:pt x="1764" y="4818"/>
                  <a:pt x="1761" y="7576"/>
                </a:cubicBezTo>
                <a:lnTo>
                  <a:pt x="1761" y="9823"/>
                </a:lnTo>
                <a:lnTo>
                  <a:pt x="1469" y="9708"/>
                </a:lnTo>
                <a:cubicBezTo>
                  <a:pt x="1358" y="9663"/>
                  <a:pt x="1240" y="9641"/>
                  <a:pt x="1123" y="9641"/>
                </a:cubicBezTo>
                <a:cubicBezTo>
                  <a:pt x="955" y="9641"/>
                  <a:pt x="787" y="9687"/>
                  <a:pt x="640" y="9776"/>
                </a:cubicBezTo>
                <a:lnTo>
                  <a:pt x="207" y="10034"/>
                </a:lnTo>
                <a:cubicBezTo>
                  <a:pt x="51" y="10134"/>
                  <a:pt x="1" y="10340"/>
                  <a:pt x="96" y="10500"/>
                </a:cubicBezTo>
                <a:cubicBezTo>
                  <a:pt x="161" y="10608"/>
                  <a:pt x="275" y="10668"/>
                  <a:pt x="392" y="10668"/>
                </a:cubicBezTo>
                <a:cubicBezTo>
                  <a:pt x="448" y="10668"/>
                  <a:pt x="505" y="10654"/>
                  <a:pt x="558" y="10625"/>
                </a:cubicBezTo>
                <a:lnTo>
                  <a:pt x="993" y="10369"/>
                </a:lnTo>
                <a:cubicBezTo>
                  <a:pt x="1032" y="10343"/>
                  <a:pt x="1077" y="10330"/>
                  <a:pt x="1122" y="10330"/>
                </a:cubicBezTo>
                <a:cubicBezTo>
                  <a:pt x="1153" y="10330"/>
                  <a:pt x="1185" y="10337"/>
                  <a:pt x="1215" y="10349"/>
                </a:cubicBezTo>
                <a:lnTo>
                  <a:pt x="1761" y="10564"/>
                </a:lnTo>
                <a:lnTo>
                  <a:pt x="1761" y="12234"/>
                </a:lnTo>
                <a:lnTo>
                  <a:pt x="1469" y="12117"/>
                </a:lnTo>
                <a:cubicBezTo>
                  <a:pt x="1359" y="12073"/>
                  <a:pt x="1242" y="12051"/>
                  <a:pt x="1126" y="12051"/>
                </a:cubicBezTo>
                <a:cubicBezTo>
                  <a:pt x="957" y="12051"/>
                  <a:pt x="788" y="12097"/>
                  <a:pt x="640" y="12187"/>
                </a:cubicBezTo>
                <a:lnTo>
                  <a:pt x="207" y="12445"/>
                </a:lnTo>
                <a:cubicBezTo>
                  <a:pt x="51" y="12545"/>
                  <a:pt x="1" y="12752"/>
                  <a:pt x="96" y="12912"/>
                </a:cubicBezTo>
                <a:cubicBezTo>
                  <a:pt x="161" y="13020"/>
                  <a:pt x="275" y="13080"/>
                  <a:pt x="392" y="13080"/>
                </a:cubicBezTo>
                <a:cubicBezTo>
                  <a:pt x="448" y="13080"/>
                  <a:pt x="505" y="13066"/>
                  <a:pt x="558" y="13037"/>
                </a:cubicBezTo>
                <a:lnTo>
                  <a:pt x="993" y="12778"/>
                </a:lnTo>
                <a:cubicBezTo>
                  <a:pt x="1033" y="12753"/>
                  <a:pt x="1078" y="12741"/>
                  <a:pt x="1124" y="12741"/>
                </a:cubicBezTo>
                <a:cubicBezTo>
                  <a:pt x="1154" y="12741"/>
                  <a:pt x="1185" y="12746"/>
                  <a:pt x="1215" y="12758"/>
                </a:cubicBezTo>
                <a:lnTo>
                  <a:pt x="1761" y="12975"/>
                </a:lnTo>
                <a:lnTo>
                  <a:pt x="1761" y="14643"/>
                </a:lnTo>
                <a:lnTo>
                  <a:pt x="1469" y="14529"/>
                </a:lnTo>
                <a:cubicBezTo>
                  <a:pt x="1358" y="14484"/>
                  <a:pt x="1241" y="14462"/>
                  <a:pt x="1124" y="14462"/>
                </a:cubicBezTo>
                <a:cubicBezTo>
                  <a:pt x="956" y="14462"/>
                  <a:pt x="789" y="14508"/>
                  <a:pt x="642" y="14597"/>
                </a:cubicBezTo>
                <a:lnTo>
                  <a:pt x="207" y="14855"/>
                </a:lnTo>
                <a:cubicBezTo>
                  <a:pt x="51" y="14955"/>
                  <a:pt x="2" y="15161"/>
                  <a:pt x="97" y="15321"/>
                </a:cubicBezTo>
                <a:cubicBezTo>
                  <a:pt x="161" y="15429"/>
                  <a:pt x="275" y="15489"/>
                  <a:pt x="393" y="15489"/>
                </a:cubicBezTo>
                <a:cubicBezTo>
                  <a:pt x="450" y="15489"/>
                  <a:pt x="507" y="15475"/>
                  <a:pt x="560" y="15446"/>
                </a:cubicBezTo>
                <a:lnTo>
                  <a:pt x="993" y="15188"/>
                </a:lnTo>
                <a:cubicBezTo>
                  <a:pt x="1033" y="15163"/>
                  <a:pt x="1079" y="15150"/>
                  <a:pt x="1125" y="15150"/>
                </a:cubicBezTo>
                <a:cubicBezTo>
                  <a:pt x="1156" y="15150"/>
                  <a:pt x="1187" y="15156"/>
                  <a:pt x="1216" y="15168"/>
                </a:cubicBezTo>
                <a:lnTo>
                  <a:pt x="1761" y="15385"/>
                </a:lnTo>
                <a:lnTo>
                  <a:pt x="1761" y="18878"/>
                </a:lnTo>
                <a:cubicBezTo>
                  <a:pt x="1751" y="19779"/>
                  <a:pt x="2420" y="20544"/>
                  <a:pt x="3315" y="20652"/>
                </a:cubicBezTo>
                <a:cubicBezTo>
                  <a:pt x="3370" y="20657"/>
                  <a:pt x="3426" y="20660"/>
                  <a:pt x="3481" y="20660"/>
                </a:cubicBezTo>
                <a:cubicBezTo>
                  <a:pt x="3907" y="20660"/>
                  <a:pt x="4320" y="20503"/>
                  <a:pt x="4638" y="20214"/>
                </a:cubicBezTo>
                <a:cubicBezTo>
                  <a:pt x="4998" y="19887"/>
                  <a:pt x="5205" y="19424"/>
                  <a:pt x="5205" y="18938"/>
                </a:cubicBezTo>
                <a:lnTo>
                  <a:pt x="5205" y="15385"/>
                </a:lnTo>
                <a:lnTo>
                  <a:pt x="5749" y="15168"/>
                </a:lnTo>
                <a:cubicBezTo>
                  <a:pt x="5779" y="15156"/>
                  <a:pt x="5810" y="15150"/>
                  <a:pt x="5841" y="15150"/>
                </a:cubicBezTo>
                <a:cubicBezTo>
                  <a:pt x="5887" y="15150"/>
                  <a:pt x="5932" y="15163"/>
                  <a:pt x="5972" y="15188"/>
                </a:cubicBezTo>
                <a:lnTo>
                  <a:pt x="6405" y="15446"/>
                </a:lnTo>
                <a:cubicBezTo>
                  <a:pt x="6462" y="15482"/>
                  <a:pt x="6526" y="15500"/>
                  <a:pt x="6589" y="15500"/>
                </a:cubicBezTo>
                <a:cubicBezTo>
                  <a:pt x="6646" y="15500"/>
                  <a:pt x="6703" y="15486"/>
                  <a:pt x="6755" y="15458"/>
                </a:cubicBezTo>
                <a:cubicBezTo>
                  <a:pt x="6867" y="15398"/>
                  <a:pt x="6935" y="15283"/>
                  <a:pt x="6935" y="15156"/>
                </a:cubicBezTo>
                <a:cubicBezTo>
                  <a:pt x="6935" y="15032"/>
                  <a:pt x="6867" y="14915"/>
                  <a:pt x="6757" y="14855"/>
                </a:cubicBezTo>
                <a:lnTo>
                  <a:pt x="6324" y="14597"/>
                </a:lnTo>
                <a:cubicBezTo>
                  <a:pt x="6176" y="14508"/>
                  <a:pt x="6009" y="14462"/>
                  <a:pt x="5841" y="14462"/>
                </a:cubicBezTo>
                <a:cubicBezTo>
                  <a:pt x="5723" y="14462"/>
                  <a:pt x="5606" y="14484"/>
                  <a:pt x="5494" y="14529"/>
                </a:cubicBezTo>
                <a:lnTo>
                  <a:pt x="5203" y="14643"/>
                </a:lnTo>
                <a:lnTo>
                  <a:pt x="5203" y="12973"/>
                </a:lnTo>
                <a:lnTo>
                  <a:pt x="5749" y="12758"/>
                </a:lnTo>
                <a:cubicBezTo>
                  <a:pt x="5779" y="12746"/>
                  <a:pt x="5809" y="12741"/>
                  <a:pt x="5840" y="12741"/>
                </a:cubicBezTo>
                <a:cubicBezTo>
                  <a:pt x="5886" y="12741"/>
                  <a:pt x="5931" y="12753"/>
                  <a:pt x="5971" y="12778"/>
                </a:cubicBezTo>
                <a:lnTo>
                  <a:pt x="6405" y="13037"/>
                </a:lnTo>
                <a:cubicBezTo>
                  <a:pt x="6461" y="13072"/>
                  <a:pt x="6526" y="13090"/>
                  <a:pt x="6590" y="13090"/>
                </a:cubicBezTo>
                <a:cubicBezTo>
                  <a:pt x="6647" y="13090"/>
                  <a:pt x="6704" y="13076"/>
                  <a:pt x="6755" y="13048"/>
                </a:cubicBezTo>
                <a:cubicBezTo>
                  <a:pt x="6865" y="12988"/>
                  <a:pt x="6935" y="12872"/>
                  <a:pt x="6935" y="12747"/>
                </a:cubicBezTo>
                <a:cubicBezTo>
                  <a:pt x="6935" y="12622"/>
                  <a:pt x="6867" y="12505"/>
                  <a:pt x="6757" y="12444"/>
                </a:cubicBezTo>
                <a:lnTo>
                  <a:pt x="6324" y="12187"/>
                </a:lnTo>
                <a:cubicBezTo>
                  <a:pt x="6175" y="12097"/>
                  <a:pt x="6006" y="12051"/>
                  <a:pt x="5837" y="12051"/>
                </a:cubicBezTo>
                <a:cubicBezTo>
                  <a:pt x="5721" y="12051"/>
                  <a:pt x="5605" y="12073"/>
                  <a:pt x="5494" y="12117"/>
                </a:cubicBezTo>
                <a:lnTo>
                  <a:pt x="5203" y="12234"/>
                </a:lnTo>
                <a:lnTo>
                  <a:pt x="5203" y="10564"/>
                </a:lnTo>
                <a:lnTo>
                  <a:pt x="5749" y="10347"/>
                </a:lnTo>
                <a:cubicBezTo>
                  <a:pt x="5778" y="10336"/>
                  <a:pt x="5809" y="10330"/>
                  <a:pt x="5840" y="10330"/>
                </a:cubicBezTo>
                <a:cubicBezTo>
                  <a:pt x="5885" y="10330"/>
                  <a:pt x="5931" y="10342"/>
                  <a:pt x="5971" y="10367"/>
                </a:cubicBezTo>
                <a:lnTo>
                  <a:pt x="6405" y="10625"/>
                </a:lnTo>
                <a:cubicBezTo>
                  <a:pt x="6461" y="10662"/>
                  <a:pt x="6525" y="10680"/>
                  <a:pt x="6590" y="10680"/>
                </a:cubicBezTo>
                <a:cubicBezTo>
                  <a:pt x="6647" y="10680"/>
                  <a:pt x="6704" y="10666"/>
                  <a:pt x="6755" y="10637"/>
                </a:cubicBezTo>
                <a:cubicBezTo>
                  <a:pt x="6865" y="10577"/>
                  <a:pt x="6935" y="10462"/>
                  <a:pt x="6935" y="10337"/>
                </a:cubicBezTo>
                <a:cubicBezTo>
                  <a:pt x="6935" y="10211"/>
                  <a:pt x="6867" y="10096"/>
                  <a:pt x="6757" y="10034"/>
                </a:cubicBezTo>
                <a:lnTo>
                  <a:pt x="6324" y="9776"/>
                </a:lnTo>
                <a:cubicBezTo>
                  <a:pt x="6175" y="9687"/>
                  <a:pt x="6008" y="9641"/>
                  <a:pt x="5840" y="9641"/>
                </a:cubicBezTo>
                <a:cubicBezTo>
                  <a:pt x="5723" y="9641"/>
                  <a:pt x="5606" y="9663"/>
                  <a:pt x="5494" y="9708"/>
                </a:cubicBezTo>
                <a:lnTo>
                  <a:pt x="5203" y="9823"/>
                </a:lnTo>
                <a:lnTo>
                  <a:pt x="5203" y="7576"/>
                </a:lnTo>
                <a:cubicBezTo>
                  <a:pt x="5206" y="6714"/>
                  <a:pt x="5846" y="5987"/>
                  <a:pt x="6700" y="5876"/>
                </a:cubicBezTo>
                <a:lnTo>
                  <a:pt x="6906" y="6399"/>
                </a:lnTo>
                <a:cubicBezTo>
                  <a:pt x="6936" y="6472"/>
                  <a:pt x="6928" y="6555"/>
                  <a:pt x="6887" y="6622"/>
                </a:cubicBezTo>
                <a:lnTo>
                  <a:pt x="6628" y="7055"/>
                </a:lnTo>
                <a:cubicBezTo>
                  <a:pt x="6538" y="7218"/>
                  <a:pt x="6593" y="7423"/>
                  <a:pt x="6753" y="7518"/>
                </a:cubicBezTo>
                <a:cubicBezTo>
                  <a:pt x="6808" y="7550"/>
                  <a:pt x="6868" y="7566"/>
                  <a:pt x="6928" y="7566"/>
                </a:cubicBezTo>
                <a:cubicBezTo>
                  <a:pt x="7042" y="7566"/>
                  <a:pt x="7154" y="7509"/>
                  <a:pt x="7220" y="7406"/>
                </a:cubicBezTo>
                <a:lnTo>
                  <a:pt x="7478" y="6973"/>
                </a:lnTo>
                <a:cubicBezTo>
                  <a:pt x="7629" y="6724"/>
                  <a:pt x="7654" y="6417"/>
                  <a:pt x="7548" y="6144"/>
                </a:cubicBezTo>
                <a:lnTo>
                  <a:pt x="7469" y="5951"/>
                </a:lnTo>
                <a:lnTo>
                  <a:pt x="7469" y="5951"/>
                </a:lnTo>
                <a:cubicBezTo>
                  <a:pt x="8170" y="6184"/>
                  <a:pt x="8643" y="6837"/>
                  <a:pt x="8647" y="7576"/>
                </a:cubicBezTo>
                <a:lnTo>
                  <a:pt x="8647" y="8374"/>
                </a:lnTo>
                <a:lnTo>
                  <a:pt x="8100" y="8590"/>
                </a:lnTo>
                <a:cubicBezTo>
                  <a:pt x="8072" y="8602"/>
                  <a:pt x="8041" y="8608"/>
                  <a:pt x="8010" y="8608"/>
                </a:cubicBezTo>
                <a:cubicBezTo>
                  <a:pt x="7965" y="8608"/>
                  <a:pt x="7919" y="8595"/>
                  <a:pt x="7879" y="8570"/>
                </a:cubicBezTo>
                <a:lnTo>
                  <a:pt x="7444" y="8312"/>
                </a:lnTo>
                <a:cubicBezTo>
                  <a:pt x="7388" y="8277"/>
                  <a:pt x="7324" y="8259"/>
                  <a:pt x="7259" y="8259"/>
                </a:cubicBezTo>
                <a:cubicBezTo>
                  <a:pt x="7203" y="8259"/>
                  <a:pt x="7146" y="8273"/>
                  <a:pt x="7095" y="8301"/>
                </a:cubicBezTo>
                <a:cubicBezTo>
                  <a:pt x="6985" y="8360"/>
                  <a:pt x="6916" y="8477"/>
                  <a:pt x="6915" y="8602"/>
                </a:cubicBezTo>
                <a:cubicBezTo>
                  <a:pt x="6915" y="8727"/>
                  <a:pt x="6983" y="8843"/>
                  <a:pt x="7093" y="8903"/>
                </a:cubicBezTo>
                <a:lnTo>
                  <a:pt x="7526" y="9161"/>
                </a:lnTo>
                <a:cubicBezTo>
                  <a:pt x="7675" y="9251"/>
                  <a:pt x="7843" y="9296"/>
                  <a:pt x="8011" y="9296"/>
                </a:cubicBezTo>
                <a:cubicBezTo>
                  <a:pt x="8128" y="9296"/>
                  <a:pt x="8244" y="9275"/>
                  <a:pt x="8355" y="9231"/>
                </a:cubicBezTo>
                <a:lnTo>
                  <a:pt x="8647" y="9115"/>
                </a:lnTo>
                <a:lnTo>
                  <a:pt x="8647" y="10440"/>
                </a:lnTo>
                <a:lnTo>
                  <a:pt x="8102" y="10657"/>
                </a:lnTo>
                <a:cubicBezTo>
                  <a:pt x="8072" y="10668"/>
                  <a:pt x="8041" y="10674"/>
                  <a:pt x="8010" y="10674"/>
                </a:cubicBezTo>
                <a:cubicBezTo>
                  <a:pt x="7964" y="10674"/>
                  <a:pt x="7919" y="10662"/>
                  <a:pt x="7879" y="10637"/>
                </a:cubicBezTo>
                <a:lnTo>
                  <a:pt x="7446" y="10379"/>
                </a:lnTo>
                <a:cubicBezTo>
                  <a:pt x="7393" y="10350"/>
                  <a:pt x="7336" y="10336"/>
                  <a:pt x="7279" y="10336"/>
                </a:cubicBezTo>
                <a:cubicBezTo>
                  <a:pt x="7161" y="10336"/>
                  <a:pt x="7047" y="10396"/>
                  <a:pt x="6983" y="10504"/>
                </a:cubicBezTo>
                <a:cubicBezTo>
                  <a:pt x="6888" y="10664"/>
                  <a:pt x="6936" y="10870"/>
                  <a:pt x="7093" y="10970"/>
                </a:cubicBezTo>
                <a:lnTo>
                  <a:pt x="7528" y="11228"/>
                </a:lnTo>
                <a:cubicBezTo>
                  <a:pt x="7675" y="11317"/>
                  <a:pt x="7842" y="11363"/>
                  <a:pt x="8010" y="11363"/>
                </a:cubicBezTo>
                <a:cubicBezTo>
                  <a:pt x="8127" y="11363"/>
                  <a:pt x="8244" y="11341"/>
                  <a:pt x="8355" y="11296"/>
                </a:cubicBezTo>
                <a:lnTo>
                  <a:pt x="8647" y="11181"/>
                </a:lnTo>
                <a:lnTo>
                  <a:pt x="8647" y="13773"/>
                </a:lnTo>
                <a:cubicBezTo>
                  <a:pt x="8652" y="16530"/>
                  <a:pt x="10818" y="18797"/>
                  <a:pt x="13573" y="18927"/>
                </a:cubicBezTo>
                <a:lnTo>
                  <a:pt x="13794" y="19483"/>
                </a:lnTo>
                <a:cubicBezTo>
                  <a:pt x="13822" y="19556"/>
                  <a:pt x="13816" y="19639"/>
                  <a:pt x="13774" y="19706"/>
                </a:cubicBezTo>
                <a:lnTo>
                  <a:pt x="13516" y="20139"/>
                </a:lnTo>
                <a:cubicBezTo>
                  <a:pt x="13448" y="20245"/>
                  <a:pt x="13443" y="20379"/>
                  <a:pt x="13504" y="20490"/>
                </a:cubicBezTo>
                <a:cubicBezTo>
                  <a:pt x="13564" y="20600"/>
                  <a:pt x="13679" y="20668"/>
                  <a:pt x="13804" y="20668"/>
                </a:cubicBezTo>
                <a:cubicBezTo>
                  <a:pt x="13931" y="20668"/>
                  <a:pt x="14045" y="20600"/>
                  <a:pt x="14107" y="20490"/>
                </a:cubicBezTo>
                <a:lnTo>
                  <a:pt x="14365" y="20057"/>
                </a:lnTo>
                <a:cubicBezTo>
                  <a:pt x="14515" y="19807"/>
                  <a:pt x="14542" y="19501"/>
                  <a:pt x="14433" y="19228"/>
                </a:cubicBezTo>
                <a:lnTo>
                  <a:pt x="14309" y="18913"/>
                </a:lnTo>
                <a:cubicBezTo>
                  <a:pt x="16953" y="18653"/>
                  <a:pt x="18973" y="16432"/>
                  <a:pt x="18976" y="13773"/>
                </a:cubicBezTo>
                <a:lnTo>
                  <a:pt x="18976" y="12630"/>
                </a:lnTo>
                <a:lnTo>
                  <a:pt x="19521" y="12414"/>
                </a:lnTo>
                <a:cubicBezTo>
                  <a:pt x="19550" y="12402"/>
                  <a:pt x="19581" y="12396"/>
                  <a:pt x="19612" y="12396"/>
                </a:cubicBezTo>
                <a:cubicBezTo>
                  <a:pt x="19658" y="12396"/>
                  <a:pt x="19704" y="12409"/>
                  <a:pt x="19744" y="12434"/>
                </a:cubicBezTo>
                <a:lnTo>
                  <a:pt x="20177" y="12692"/>
                </a:lnTo>
                <a:cubicBezTo>
                  <a:pt x="20230" y="12721"/>
                  <a:pt x="20287" y="12735"/>
                  <a:pt x="20344" y="12735"/>
                </a:cubicBezTo>
                <a:cubicBezTo>
                  <a:pt x="20462" y="12735"/>
                  <a:pt x="20576" y="12675"/>
                  <a:pt x="20640" y="12567"/>
                </a:cubicBezTo>
                <a:cubicBezTo>
                  <a:pt x="20735" y="12407"/>
                  <a:pt x="20685" y="12201"/>
                  <a:pt x="20528" y="12101"/>
                </a:cubicBezTo>
                <a:lnTo>
                  <a:pt x="20095" y="11843"/>
                </a:lnTo>
                <a:cubicBezTo>
                  <a:pt x="19948" y="11753"/>
                  <a:pt x="19780" y="11707"/>
                  <a:pt x="19611" y="11707"/>
                </a:cubicBezTo>
                <a:cubicBezTo>
                  <a:pt x="19495" y="11707"/>
                  <a:pt x="19378" y="11729"/>
                  <a:pt x="19266" y="11773"/>
                </a:cubicBezTo>
                <a:lnTo>
                  <a:pt x="18976" y="11889"/>
                </a:lnTo>
                <a:lnTo>
                  <a:pt x="18976" y="10219"/>
                </a:lnTo>
                <a:lnTo>
                  <a:pt x="19521" y="10004"/>
                </a:lnTo>
                <a:cubicBezTo>
                  <a:pt x="19551" y="9992"/>
                  <a:pt x="19583" y="9986"/>
                  <a:pt x="19614" y="9986"/>
                </a:cubicBezTo>
                <a:cubicBezTo>
                  <a:pt x="19660" y="9986"/>
                  <a:pt x="19705" y="9998"/>
                  <a:pt x="19744" y="10024"/>
                </a:cubicBezTo>
                <a:lnTo>
                  <a:pt x="20177" y="10282"/>
                </a:lnTo>
                <a:cubicBezTo>
                  <a:pt x="20234" y="10318"/>
                  <a:pt x="20298" y="10336"/>
                  <a:pt x="20363" y="10336"/>
                </a:cubicBezTo>
                <a:cubicBezTo>
                  <a:pt x="20419" y="10336"/>
                  <a:pt x="20475" y="10322"/>
                  <a:pt x="20527" y="10294"/>
                </a:cubicBezTo>
                <a:cubicBezTo>
                  <a:pt x="20638" y="10234"/>
                  <a:pt x="20707" y="10117"/>
                  <a:pt x="20707" y="9992"/>
                </a:cubicBezTo>
                <a:cubicBezTo>
                  <a:pt x="20707" y="9866"/>
                  <a:pt x="20638" y="9751"/>
                  <a:pt x="20528" y="9689"/>
                </a:cubicBezTo>
                <a:lnTo>
                  <a:pt x="20095" y="9433"/>
                </a:lnTo>
                <a:cubicBezTo>
                  <a:pt x="19948" y="9342"/>
                  <a:pt x="19781" y="9297"/>
                  <a:pt x="19612" y="9297"/>
                </a:cubicBezTo>
                <a:cubicBezTo>
                  <a:pt x="19495" y="9297"/>
                  <a:pt x="19378" y="9319"/>
                  <a:pt x="19266" y="9363"/>
                </a:cubicBezTo>
                <a:lnTo>
                  <a:pt x="18976" y="9480"/>
                </a:lnTo>
                <a:lnTo>
                  <a:pt x="18976" y="7809"/>
                </a:lnTo>
                <a:lnTo>
                  <a:pt x="19521" y="7593"/>
                </a:lnTo>
                <a:cubicBezTo>
                  <a:pt x="19551" y="7581"/>
                  <a:pt x="19582" y="7576"/>
                  <a:pt x="19613" y="7576"/>
                </a:cubicBezTo>
                <a:cubicBezTo>
                  <a:pt x="19659" y="7576"/>
                  <a:pt x="19704" y="7588"/>
                  <a:pt x="19744" y="7613"/>
                </a:cubicBezTo>
                <a:lnTo>
                  <a:pt x="20177" y="7871"/>
                </a:lnTo>
                <a:cubicBezTo>
                  <a:pt x="20234" y="7907"/>
                  <a:pt x="20298" y="7926"/>
                  <a:pt x="20362" y="7926"/>
                </a:cubicBezTo>
                <a:cubicBezTo>
                  <a:pt x="20419" y="7926"/>
                  <a:pt x="20475" y="7911"/>
                  <a:pt x="20527" y="7883"/>
                </a:cubicBezTo>
                <a:cubicBezTo>
                  <a:pt x="20638" y="7823"/>
                  <a:pt x="20707" y="7708"/>
                  <a:pt x="20707" y="7583"/>
                </a:cubicBezTo>
                <a:cubicBezTo>
                  <a:pt x="20707" y="7456"/>
                  <a:pt x="20638" y="7341"/>
                  <a:pt x="20528" y="7280"/>
                </a:cubicBezTo>
                <a:lnTo>
                  <a:pt x="20095" y="7022"/>
                </a:lnTo>
                <a:cubicBezTo>
                  <a:pt x="19948" y="6932"/>
                  <a:pt x="19781" y="6887"/>
                  <a:pt x="19612" y="6887"/>
                </a:cubicBezTo>
                <a:cubicBezTo>
                  <a:pt x="19495" y="6887"/>
                  <a:pt x="19378" y="6909"/>
                  <a:pt x="19266" y="6953"/>
                </a:cubicBezTo>
                <a:lnTo>
                  <a:pt x="18975" y="7068"/>
                </a:lnTo>
                <a:lnTo>
                  <a:pt x="18975" y="6479"/>
                </a:lnTo>
                <a:cubicBezTo>
                  <a:pt x="19386" y="6334"/>
                  <a:pt x="19662" y="5946"/>
                  <a:pt x="19664" y="5510"/>
                </a:cubicBezTo>
                <a:lnTo>
                  <a:pt x="19664" y="3443"/>
                </a:lnTo>
                <a:cubicBezTo>
                  <a:pt x="19662" y="2625"/>
                  <a:pt x="19088" y="1921"/>
                  <a:pt x="18287" y="1756"/>
                </a:cubicBezTo>
                <a:lnTo>
                  <a:pt x="18287" y="1723"/>
                </a:lnTo>
                <a:cubicBezTo>
                  <a:pt x="18287" y="1152"/>
                  <a:pt x="18750" y="689"/>
                  <a:pt x="19319" y="689"/>
                </a:cubicBezTo>
                <a:cubicBezTo>
                  <a:pt x="19509" y="689"/>
                  <a:pt x="19664" y="535"/>
                  <a:pt x="19664" y="346"/>
                </a:cubicBezTo>
                <a:cubicBezTo>
                  <a:pt x="19664" y="156"/>
                  <a:pt x="19509" y="1"/>
                  <a:pt x="19319" y="1"/>
                </a:cubicBezTo>
                <a:cubicBezTo>
                  <a:pt x="18370" y="2"/>
                  <a:pt x="17599" y="772"/>
                  <a:pt x="17598" y="1723"/>
                </a:cubicBezTo>
                <a:lnTo>
                  <a:pt x="16910" y="1723"/>
                </a:lnTo>
                <a:cubicBezTo>
                  <a:pt x="16908" y="772"/>
                  <a:pt x="16139" y="2"/>
                  <a:pt x="15188" y="1"/>
                </a:cubicBezTo>
                <a:close/>
              </a:path>
            </a:pathLst>
          </a:custGeom>
          <a:solidFill>
            <a:schemeClr val="lt1"/>
          </a:solidFill>
          <a:ln>
            <a:noFill/>
          </a:ln>
          <a:effectLst>
            <a:outerShdw blurRad="57150" algn="bl" rotWithShape="0">
              <a:srgbClr val="000000">
                <a:alpha val="9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2ECAFF-0D36-95DA-1CC6-4C2F264E979C}"/>
              </a:ext>
            </a:extLst>
          </p:cNvPr>
          <p:cNvSpPr>
            <a:spLocks noGrp="1"/>
          </p:cNvSpPr>
          <p:nvPr>
            <p:ph type="title"/>
          </p:nvPr>
        </p:nvSpPr>
        <p:spPr/>
        <p:txBody>
          <a:bodyPr/>
          <a:lstStyle/>
          <a:p>
            <a:r>
              <a:rPr lang="en-GB" dirty="0"/>
              <a:t>PUT IN SLIDE ABOVE IF MOVE SLIDE ABOVE</a:t>
            </a:r>
          </a:p>
        </p:txBody>
      </p:sp>
      <p:sp>
        <p:nvSpPr>
          <p:cNvPr id="3" name="TextBox 2">
            <a:extLst>
              <a:ext uri="{FF2B5EF4-FFF2-40B4-BE49-F238E27FC236}">
                <a16:creationId xmlns:a16="http://schemas.microsoft.com/office/drawing/2014/main" id="{BF3F7605-F4D9-FFD6-2B9F-CF2B6F1A70F5}"/>
              </a:ext>
            </a:extLst>
          </p:cNvPr>
          <p:cNvSpPr txBox="1"/>
          <p:nvPr/>
        </p:nvSpPr>
        <p:spPr>
          <a:xfrm>
            <a:off x="713226" y="1311965"/>
            <a:ext cx="7118810" cy="10433625"/>
          </a:xfrm>
          <a:prstGeom prst="rect">
            <a:avLst/>
          </a:prstGeom>
          <a:noFill/>
        </p:spPr>
        <p:txBody>
          <a:bodyPr wrap="square" rtlCol="0">
            <a:spAutoFit/>
          </a:bodyPr>
          <a:lstStyle/>
          <a:p>
            <a:r>
              <a:rPr lang="en-US" dirty="0"/>
              <a:t>INCREASED GREENHOUSE GAS EMISSIONS</a:t>
            </a:r>
          </a:p>
          <a:p>
            <a:r>
              <a:rPr lang="en-US" dirty="0"/>
              <a:t>Forests are carbon sinks and, therefore, help to mitigate the emission of carbon dioxide and other greenhouse gases. Tropical forests alone hold more than 228 to 247 gigatons of carbon, which is more than seven times the amount emitted each year by human activities.</a:t>
            </a:r>
          </a:p>
          <a:p>
            <a:endParaRPr lang="en-US" dirty="0"/>
          </a:p>
          <a:p>
            <a:r>
              <a:rPr lang="en-US" dirty="0"/>
              <a:t>But when forests are cut, burned or otherwise removed they emit carbon instead of absorb carbon. Deforestation and forest degradation are responsible for around 15% of all greenhouse gas emissions. These greenhouse gas emissions contribute to rising temperatures, changes in patterns of weather and water, and an increased frequency of extreme weather events. For example, in Sumatra, rainforests on deep peatlands are being cleared, drained and converted to pulp plantations, contributing to Indonesia’s high greenhouse gas emissions. Changes in climate can affect forest-dwelling creatures by altering their habitats and decreasing availability of food and water. Some will be able to adapt by moving to higher elevations or latitudes, but species losses may occur.</a:t>
            </a:r>
          </a:p>
          <a:p>
            <a:endParaRPr lang="en-US" dirty="0"/>
          </a:p>
          <a:p>
            <a:r>
              <a:rPr lang="en-US" dirty="0"/>
              <a:t>DISRUPTION OF WATER CYCLES</a:t>
            </a:r>
          </a:p>
          <a:p>
            <a:r>
              <a:rPr lang="en-US" dirty="0"/>
              <a:t>Trees play a key role in the local water cycle by helping to keep a balance between the water on land and water in the atmosphere. But when deforestation or degradation occurs, that balance can be thrown off, resulting in changes in precipitation and river flow.</a:t>
            </a:r>
          </a:p>
          <a:p>
            <a:endParaRPr lang="en-US" dirty="0"/>
          </a:p>
          <a:p>
            <a:r>
              <a:rPr lang="en-US" dirty="0"/>
              <a:t>INCREASED SOIL EROSION</a:t>
            </a:r>
          </a:p>
          <a:p>
            <a:r>
              <a:rPr lang="en-US" dirty="0"/>
              <a:t>Soil erosion in Central African Republic</a:t>
            </a:r>
          </a:p>
          <a:p>
            <a:r>
              <a:rPr lang="en-US" dirty="0"/>
              <a:t>Soil erosion in Africa.</a:t>
            </a:r>
          </a:p>
          <a:p>
            <a:endParaRPr lang="en-US" dirty="0"/>
          </a:p>
          <a:p>
            <a:r>
              <a:rPr lang="en-US" dirty="0"/>
              <a:t>Without trees to anchor fertile soil, erosion can occur and sweep the land into rivers. The agricultural plants that often replace the trees cannot hold onto the soil. Many of these plants—such as coffee, cotton, palm oil, soybean and wheat—can actually exacerbate soil erosion. Scientists have estimated that a third of the world’s arable land has been lost through soil erosion and other types of degradation since 1960. And as fertile soil washes away, agricultural producers move on, clearing more forest and continuing the cycle of soil loss.</a:t>
            </a:r>
          </a:p>
          <a:p>
            <a:endParaRPr lang="en-US" dirty="0"/>
          </a:p>
          <a:p>
            <a:r>
              <a:rPr lang="en-US" dirty="0"/>
              <a:t>DISRUPTED LIVELIHOODS</a:t>
            </a:r>
          </a:p>
          <a:p>
            <a:r>
              <a:rPr lang="en-US" dirty="0"/>
              <a:t>1.25 billion people around the world rely on forests for shelter, livelihoods, water, fuel, and food security. And 750 million people (approximately one-fifth of total rural population) live in forests. This includes 60 million indigenous people. But deforestation disrupts the lives of these people, sometimes with devastating consequences. In the Greater Mekong in Southeast Asia, where land tenure systems are weak, deforestation has contributed to social conflict and migration. In Brazil, poor people have been lured from their villages to remote soy plantations where they may be abused and forced, at gunpoint, to work under inhumane conditions.</a:t>
            </a:r>
            <a:r>
              <a:rPr lang="en-US" b="0" i="0" dirty="0">
                <a:solidFill>
                  <a:srgbClr val="CCCCCC"/>
                </a:solidFill>
                <a:effectLst/>
                <a:latin typeface="OpenSansRegular"/>
              </a:rPr>
              <a:t> More than three-quarters of the world’s documented land-based species can be found in forests. When species lose their forest homes, they are often unable to subsist in the small fragments of forested land left behind. They become more accessible to hunters and poachers, their numbers begin to dwindle and some eventually go extinct. Even localized deforestation can result in extinctions as many unique species exist in small isolated geographic locations in the world.</a:t>
            </a:r>
            <a:endParaRPr lang="en-GB" dirty="0"/>
          </a:p>
        </p:txBody>
      </p:sp>
    </p:spTree>
    <p:extLst>
      <p:ext uri="{BB962C8B-B14F-4D97-AF65-F5344CB8AC3E}">
        <p14:creationId xmlns:p14="http://schemas.microsoft.com/office/powerpoint/2010/main" val="11335325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63"/>
        <p:cNvGrpSpPr/>
        <p:nvPr/>
      </p:nvGrpSpPr>
      <p:grpSpPr>
        <a:xfrm>
          <a:off x="0" y="0"/>
          <a:ext cx="0" cy="0"/>
          <a:chOff x="0" y="0"/>
          <a:chExt cx="0" cy="0"/>
        </a:xfrm>
      </p:grpSpPr>
      <p:sp>
        <p:nvSpPr>
          <p:cNvPr id="1664" name="Google Shape;1664;p109"/>
          <p:cNvSpPr txBox="1">
            <a:spLocks noGrp="1"/>
          </p:cNvSpPr>
          <p:nvPr>
            <p:ph type="title"/>
          </p:nvPr>
        </p:nvSpPr>
        <p:spPr>
          <a:xfrm>
            <a:off x="713225" y="585050"/>
            <a:ext cx="7717500" cy="474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CERRADO DEFORESTATION </a:t>
            </a:r>
            <a:endParaRPr dirty="0"/>
          </a:p>
        </p:txBody>
      </p:sp>
      <p:sp>
        <p:nvSpPr>
          <p:cNvPr id="1665" name="Google Shape;1665;p109"/>
          <p:cNvSpPr txBox="1">
            <a:spLocks noGrp="1"/>
          </p:cNvSpPr>
          <p:nvPr>
            <p:ph type="title" idx="2"/>
          </p:nvPr>
        </p:nvSpPr>
        <p:spPr>
          <a:xfrm>
            <a:off x="713225" y="1582737"/>
            <a:ext cx="7717500" cy="996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927,109,872</a:t>
            </a:r>
            <a:endParaRPr dirty="0"/>
          </a:p>
        </p:txBody>
      </p:sp>
      <p:sp>
        <p:nvSpPr>
          <p:cNvPr id="1666" name="Google Shape;1666;p109"/>
          <p:cNvSpPr txBox="1">
            <a:spLocks noGrp="1"/>
          </p:cNvSpPr>
          <p:nvPr>
            <p:ph type="subTitle" idx="1"/>
          </p:nvPr>
        </p:nvSpPr>
        <p:spPr>
          <a:xfrm>
            <a:off x="713225" y="2400900"/>
            <a:ext cx="7717500" cy="44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I</a:t>
            </a:r>
            <a:r>
              <a:rPr lang="en" dirty="0"/>
              <a:t>s the total deforestation in </a:t>
            </a:r>
            <a:r>
              <a:rPr lang="en-US" b="0" i="0" dirty="0">
                <a:solidFill>
                  <a:srgbClr val="333333"/>
                </a:solidFill>
                <a:effectLst/>
                <a:latin typeface="Open Sans" panose="020B0606030504020204" pitchFamily="34" charset="0"/>
              </a:rPr>
              <a:t>km</a:t>
            </a:r>
            <a:r>
              <a:rPr lang="en-US" b="0" i="0" baseline="30000" dirty="0">
                <a:solidFill>
                  <a:srgbClr val="333333"/>
                </a:solidFill>
                <a:effectLst/>
                <a:latin typeface="Open Sans" panose="020B0606030504020204" pitchFamily="34" charset="0"/>
              </a:rPr>
              <a:t>2 </a:t>
            </a:r>
            <a:r>
              <a:rPr lang="en" baseline="30000" dirty="0">
                <a:solidFill>
                  <a:srgbClr val="333333"/>
                </a:solidFill>
                <a:latin typeface="Open Sans" panose="020B0606030504020204" pitchFamily="34" charset="0"/>
              </a:rPr>
              <a:t> </a:t>
            </a:r>
            <a:r>
              <a:rPr lang="en" dirty="0"/>
              <a:t> since 2001</a:t>
            </a:r>
            <a:endParaRPr dirty="0"/>
          </a:p>
        </p:txBody>
      </p:sp>
      <p:sp>
        <p:nvSpPr>
          <p:cNvPr id="1667" name="Google Shape;1667;p109"/>
          <p:cNvSpPr txBox="1">
            <a:spLocks noGrp="1"/>
          </p:cNvSpPr>
          <p:nvPr>
            <p:ph type="title" idx="3"/>
          </p:nvPr>
        </p:nvSpPr>
        <p:spPr>
          <a:xfrm>
            <a:off x="713225" y="3331550"/>
            <a:ext cx="7717500" cy="996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256,102</a:t>
            </a:r>
            <a:endParaRPr dirty="0"/>
          </a:p>
        </p:txBody>
      </p:sp>
      <p:sp>
        <p:nvSpPr>
          <p:cNvPr id="1668" name="Google Shape;1668;p109"/>
          <p:cNvSpPr txBox="1">
            <a:spLocks noGrp="1"/>
          </p:cNvSpPr>
          <p:nvPr>
            <p:ph type="subTitle" idx="4"/>
          </p:nvPr>
        </p:nvSpPr>
        <p:spPr>
          <a:xfrm>
            <a:off x="713225" y="4149713"/>
            <a:ext cx="7717500" cy="44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P</a:t>
            </a:r>
            <a:r>
              <a:rPr lang="en" dirty="0"/>
              <a:t>redicted on the next two years/in Cerrado in 2022</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1819E544-334C-9AA2-B186-2576630D1E49}"/>
              </a:ext>
            </a:extLst>
          </p:cNvPr>
          <p:cNvPicPr>
            <a:picLocks noChangeAspect="1"/>
          </p:cNvPicPr>
          <p:nvPr/>
        </p:nvPicPr>
        <p:blipFill rotWithShape="1">
          <a:blip r:embed="rId3"/>
          <a:srcRect t="7797" r="1291"/>
          <a:stretch/>
        </p:blipFill>
        <p:spPr>
          <a:xfrm>
            <a:off x="1837707" y="1455089"/>
            <a:ext cx="5397980" cy="2439607"/>
          </a:xfrm>
          <a:prstGeom prst="rect">
            <a:avLst/>
          </a:prstGeom>
          <a:ln>
            <a:solidFill>
              <a:schemeClr val="accent4"/>
            </a:solid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pic>
      <p:sp>
        <p:nvSpPr>
          <p:cNvPr id="9" name="TextBox 8">
            <a:extLst>
              <a:ext uri="{FF2B5EF4-FFF2-40B4-BE49-F238E27FC236}">
                <a16:creationId xmlns:a16="http://schemas.microsoft.com/office/drawing/2014/main" id="{B457D121-5BC1-B8D8-FD58-A58D8D5E5B56}"/>
              </a:ext>
            </a:extLst>
          </p:cNvPr>
          <p:cNvSpPr txBox="1"/>
          <p:nvPr/>
        </p:nvSpPr>
        <p:spPr>
          <a:xfrm>
            <a:off x="3912042" y="516835"/>
            <a:ext cx="986167" cy="523220"/>
          </a:xfrm>
          <a:prstGeom prst="rect">
            <a:avLst/>
          </a:prstGeom>
          <a:noFill/>
        </p:spPr>
        <p:txBody>
          <a:bodyPr wrap="none" rtlCol="0">
            <a:spAutoFit/>
          </a:bodyPr>
          <a:lstStyle/>
          <a:p>
            <a:r>
              <a:rPr lang="en-GB" sz="2800" b="1" dirty="0">
                <a:solidFill>
                  <a:schemeClr val="bg1"/>
                </a:solidFill>
              </a:rPr>
              <a:t>2022</a:t>
            </a:r>
          </a:p>
        </p:txBody>
      </p:sp>
    </p:spTree>
  </p:cSld>
  <p:clrMapOvr>
    <a:masterClrMapping/>
  </p:clrMapOvr>
</p:sld>
</file>

<file path=ppt/theme/theme1.xml><?xml version="1.0" encoding="utf-8"?>
<a:theme xmlns:a="http://schemas.openxmlformats.org/drawingml/2006/main" name="Into the Jungle XL by Slidesgo">
  <a:themeElements>
    <a:clrScheme name="Simple Light">
      <a:dk1>
        <a:srgbClr val="000000"/>
      </a:dk1>
      <a:lt1>
        <a:srgbClr val="FFFFFF"/>
      </a:lt1>
      <a:dk2>
        <a:srgbClr val="66724B"/>
      </a:dk2>
      <a:lt2>
        <a:srgbClr val="D2D6C9"/>
      </a:lt2>
      <a:accent1>
        <a:srgbClr val="005A2A"/>
      </a:accent1>
      <a:accent2>
        <a:srgbClr val="84A21D"/>
      </a:accent2>
      <a:accent3>
        <a:srgbClr val="A6D66B"/>
      </a:accent3>
      <a:accent4>
        <a:srgbClr val="003D1B"/>
      </a:accent4>
      <a:accent5>
        <a:srgbClr val="0F7437"/>
      </a:accent5>
      <a:accent6>
        <a:srgbClr val="EFFDE3"/>
      </a:accent6>
      <a:hlink>
        <a:srgbClr val="003D1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plate">
  <a:themeElements>
    <a:clrScheme name="template 9">
      <a:dk1>
        <a:srgbClr val="4D4D4D"/>
      </a:dk1>
      <a:lt1>
        <a:srgbClr val="FFFFFF"/>
      </a:lt1>
      <a:dk2>
        <a:srgbClr val="4D4D4D"/>
      </a:dk2>
      <a:lt2>
        <a:srgbClr val="473B9F"/>
      </a:lt2>
      <a:accent1>
        <a:srgbClr val="D7995B"/>
      </a:accent1>
      <a:accent2>
        <a:srgbClr val="C9CAE5"/>
      </a:accent2>
      <a:accent3>
        <a:srgbClr val="FFFFFF"/>
      </a:accent3>
      <a:accent4>
        <a:srgbClr val="404040"/>
      </a:accent4>
      <a:accent5>
        <a:srgbClr val="E8CAB5"/>
      </a:accent5>
      <a:accent6>
        <a:srgbClr val="B6B7CF"/>
      </a:accent6>
      <a:hlink>
        <a:srgbClr val="F5C0A3"/>
      </a:hlink>
      <a:folHlink>
        <a:srgbClr val="DDDDDD"/>
      </a:folHlink>
    </a:clrScheme>
    <a:fontScheme name="template">
      <a:majorFont>
        <a:latin typeface="Arial"/>
        <a:ea typeface=""/>
        <a:cs typeface=""/>
      </a:majorFont>
      <a:minorFont>
        <a:latin typeface="Arial"/>
        <a:ea typeface=""/>
        <a:cs typeface=""/>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template 1">
        <a:dk1>
          <a:srgbClr val="4D4D4D"/>
        </a:dk1>
        <a:lt1>
          <a:srgbClr val="FFFFFF"/>
        </a:lt1>
        <a:dk2>
          <a:srgbClr val="4D4D4D"/>
        </a:dk2>
        <a:lt2>
          <a:srgbClr val="0099FF"/>
        </a:lt2>
        <a:accent1>
          <a:srgbClr val="003399"/>
        </a:accent1>
        <a:accent2>
          <a:srgbClr val="CCECFF"/>
        </a:accent2>
        <a:accent3>
          <a:srgbClr val="FFFFFF"/>
        </a:accent3>
        <a:accent4>
          <a:srgbClr val="404040"/>
        </a:accent4>
        <a:accent5>
          <a:srgbClr val="AAADCA"/>
        </a:accent5>
        <a:accent6>
          <a:srgbClr val="B9D6E7"/>
        </a:accent6>
        <a:hlink>
          <a:srgbClr val="6699FF"/>
        </a:hlink>
        <a:folHlink>
          <a:srgbClr val="EAEAEA"/>
        </a:folHlink>
      </a:clrScheme>
      <a:clrMap bg1="lt1" tx1="dk1" bg2="lt2" tx2="dk2" accent1="accent1" accent2="accent2" accent3="accent3" accent4="accent4" accent5="accent5" accent6="accent6" hlink="hlink" folHlink="folHlink"/>
    </a:extraClrScheme>
    <a:extraClrScheme>
      <a:clrScheme name="template 2">
        <a:dk1>
          <a:srgbClr val="4D4D4D"/>
        </a:dk1>
        <a:lt1>
          <a:srgbClr val="FFFFFF"/>
        </a:lt1>
        <a:dk2>
          <a:srgbClr val="4D4D4D"/>
        </a:dk2>
        <a:lt2>
          <a:srgbClr val="003399"/>
        </a:lt2>
        <a:accent1>
          <a:srgbClr val="FF66CC"/>
        </a:accent1>
        <a:accent2>
          <a:srgbClr val="6699FF"/>
        </a:accent2>
        <a:accent3>
          <a:srgbClr val="FFFFFF"/>
        </a:accent3>
        <a:accent4>
          <a:srgbClr val="404040"/>
        </a:accent4>
        <a:accent5>
          <a:srgbClr val="FFB8E2"/>
        </a:accent5>
        <a:accent6>
          <a:srgbClr val="5C8AE7"/>
        </a:accent6>
        <a:hlink>
          <a:srgbClr val="FFCC99"/>
        </a:hlink>
        <a:folHlink>
          <a:srgbClr val="DDDDDD"/>
        </a:folHlink>
      </a:clrScheme>
      <a:clrMap bg1="lt1" tx1="dk1" bg2="lt2" tx2="dk2" accent1="accent1" accent2="accent2" accent3="accent3" accent4="accent4" accent5="accent5" accent6="accent6" hlink="hlink" folHlink="folHlink"/>
    </a:extraClrScheme>
    <a:extraClrScheme>
      <a:clrScheme name="template 3">
        <a:dk1>
          <a:srgbClr val="4D4D4D"/>
        </a:dk1>
        <a:lt1>
          <a:srgbClr val="FFFFFF"/>
        </a:lt1>
        <a:dk2>
          <a:srgbClr val="4D4D4D"/>
        </a:dk2>
        <a:lt2>
          <a:srgbClr val="003399"/>
        </a:lt2>
        <a:accent1>
          <a:srgbClr val="CC0000"/>
        </a:accent1>
        <a:accent2>
          <a:srgbClr val="6699FF"/>
        </a:accent2>
        <a:accent3>
          <a:srgbClr val="FFFFFF"/>
        </a:accent3>
        <a:accent4>
          <a:srgbClr val="404040"/>
        </a:accent4>
        <a:accent5>
          <a:srgbClr val="E2AAAA"/>
        </a:accent5>
        <a:accent6>
          <a:srgbClr val="5C8AE7"/>
        </a:accent6>
        <a:hlink>
          <a:srgbClr val="33CCFF"/>
        </a:hlink>
        <a:folHlink>
          <a:srgbClr val="DDDDDD"/>
        </a:folHlink>
      </a:clrScheme>
      <a:clrMap bg1="lt1" tx1="dk1" bg2="lt2" tx2="dk2" accent1="accent1" accent2="accent2" accent3="accent3" accent4="accent4" accent5="accent5" accent6="accent6" hlink="hlink" folHlink="folHlink"/>
    </a:extraClrScheme>
    <a:extraClrScheme>
      <a:clrScheme name="template 4">
        <a:dk1>
          <a:srgbClr val="4D4D4D"/>
        </a:dk1>
        <a:lt1>
          <a:srgbClr val="FFFFFF"/>
        </a:lt1>
        <a:dk2>
          <a:srgbClr val="4D4D4D"/>
        </a:dk2>
        <a:lt2>
          <a:srgbClr val="003399"/>
        </a:lt2>
        <a:accent1>
          <a:srgbClr val="CC0000"/>
        </a:accent1>
        <a:accent2>
          <a:srgbClr val="6699FF"/>
        </a:accent2>
        <a:accent3>
          <a:srgbClr val="FFFFFF"/>
        </a:accent3>
        <a:accent4>
          <a:srgbClr val="404040"/>
        </a:accent4>
        <a:accent5>
          <a:srgbClr val="E2AAAA"/>
        </a:accent5>
        <a:accent6>
          <a:srgbClr val="5C8AE7"/>
        </a:accent6>
        <a:hlink>
          <a:srgbClr val="99CCFF"/>
        </a:hlink>
        <a:folHlink>
          <a:srgbClr val="DDDDDD"/>
        </a:folHlink>
      </a:clrScheme>
      <a:clrMap bg1="lt1" tx1="dk1" bg2="lt2" tx2="dk2" accent1="accent1" accent2="accent2" accent3="accent3" accent4="accent4" accent5="accent5" accent6="accent6" hlink="hlink" folHlink="folHlink"/>
    </a:extraClrScheme>
    <a:extraClrScheme>
      <a:clrScheme name="template 5">
        <a:dk1>
          <a:srgbClr val="4D4D4D"/>
        </a:dk1>
        <a:lt1>
          <a:srgbClr val="FFFFFF"/>
        </a:lt1>
        <a:dk2>
          <a:srgbClr val="4D4D4D"/>
        </a:dk2>
        <a:lt2>
          <a:srgbClr val="003399"/>
        </a:lt2>
        <a:accent1>
          <a:srgbClr val="33CCFF"/>
        </a:accent1>
        <a:accent2>
          <a:srgbClr val="6699FF"/>
        </a:accent2>
        <a:accent3>
          <a:srgbClr val="FFFFFF"/>
        </a:accent3>
        <a:accent4>
          <a:srgbClr val="404040"/>
        </a:accent4>
        <a:accent5>
          <a:srgbClr val="ADE2FF"/>
        </a:accent5>
        <a:accent6>
          <a:srgbClr val="5C8AE7"/>
        </a:accent6>
        <a:hlink>
          <a:srgbClr val="99CCFF"/>
        </a:hlink>
        <a:folHlink>
          <a:srgbClr val="DDDDDD"/>
        </a:folHlink>
      </a:clrScheme>
      <a:clrMap bg1="lt1" tx1="dk1" bg2="lt2" tx2="dk2" accent1="accent1" accent2="accent2" accent3="accent3" accent4="accent4" accent5="accent5" accent6="accent6" hlink="hlink" folHlink="folHlink"/>
    </a:extraClrScheme>
    <a:extraClrScheme>
      <a:clrScheme name="template 6">
        <a:dk1>
          <a:srgbClr val="4D4D4D"/>
        </a:dk1>
        <a:lt1>
          <a:srgbClr val="FFFFFF"/>
        </a:lt1>
        <a:dk2>
          <a:srgbClr val="4D4D4D"/>
        </a:dk2>
        <a:lt2>
          <a:srgbClr val="003399"/>
        </a:lt2>
        <a:accent1>
          <a:srgbClr val="6699FF"/>
        </a:accent1>
        <a:accent2>
          <a:srgbClr val="3399FF"/>
        </a:accent2>
        <a:accent3>
          <a:srgbClr val="FFFFFF"/>
        </a:accent3>
        <a:accent4>
          <a:srgbClr val="404040"/>
        </a:accent4>
        <a:accent5>
          <a:srgbClr val="B8CAFF"/>
        </a:accent5>
        <a:accent6>
          <a:srgbClr val="2D8AE7"/>
        </a:accent6>
        <a:hlink>
          <a:srgbClr val="99CCFF"/>
        </a:hlink>
        <a:folHlink>
          <a:srgbClr val="DDDDDD"/>
        </a:folHlink>
      </a:clrScheme>
      <a:clrMap bg1="lt1" tx1="dk1" bg2="lt2" tx2="dk2" accent1="accent1" accent2="accent2" accent3="accent3" accent4="accent4" accent5="accent5" accent6="accent6" hlink="hlink" folHlink="folHlink"/>
    </a:extraClrScheme>
    <a:extraClrScheme>
      <a:clrScheme name="template 7">
        <a:dk1>
          <a:srgbClr val="4D4D4D"/>
        </a:dk1>
        <a:lt1>
          <a:srgbClr val="FFFFFF"/>
        </a:lt1>
        <a:dk2>
          <a:srgbClr val="4D4D4D"/>
        </a:dk2>
        <a:lt2>
          <a:srgbClr val="003399"/>
        </a:lt2>
        <a:accent1>
          <a:srgbClr val="6699FF"/>
        </a:accent1>
        <a:accent2>
          <a:srgbClr val="3399FF"/>
        </a:accent2>
        <a:accent3>
          <a:srgbClr val="FFFFFF"/>
        </a:accent3>
        <a:accent4>
          <a:srgbClr val="404040"/>
        </a:accent4>
        <a:accent5>
          <a:srgbClr val="B8CAFF"/>
        </a:accent5>
        <a:accent6>
          <a:srgbClr val="2D8AE7"/>
        </a:accent6>
        <a:hlink>
          <a:srgbClr val="3333CC"/>
        </a:hlink>
        <a:folHlink>
          <a:srgbClr val="DDDDDD"/>
        </a:folHlink>
      </a:clrScheme>
      <a:clrMap bg1="lt1" tx1="dk1" bg2="lt2" tx2="dk2" accent1="accent1" accent2="accent2" accent3="accent3" accent4="accent4" accent5="accent5" accent6="accent6" hlink="hlink" folHlink="folHlink"/>
    </a:extraClrScheme>
    <a:extraClrScheme>
      <a:clrScheme name="template 8">
        <a:dk1>
          <a:srgbClr val="4D4D4D"/>
        </a:dk1>
        <a:lt1>
          <a:srgbClr val="FFFFFF"/>
        </a:lt1>
        <a:dk2>
          <a:srgbClr val="4D4D4D"/>
        </a:dk2>
        <a:lt2>
          <a:srgbClr val="003399"/>
        </a:lt2>
        <a:accent1>
          <a:srgbClr val="D7995B"/>
        </a:accent1>
        <a:accent2>
          <a:srgbClr val="3399FF"/>
        </a:accent2>
        <a:accent3>
          <a:srgbClr val="FFFFFF"/>
        </a:accent3>
        <a:accent4>
          <a:srgbClr val="404040"/>
        </a:accent4>
        <a:accent5>
          <a:srgbClr val="E8CAB5"/>
        </a:accent5>
        <a:accent6>
          <a:srgbClr val="2D8AE7"/>
        </a:accent6>
        <a:hlink>
          <a:srgbClr val="99CCFF"/>
        </a:hlink>
        <a:folHlink>
          <a:srgbClr val="DDDDDD"/>
        </a:folHlink>
      </a:clrScheme>
      <a:clrMap bg1="lt1" tx1="dk1" bg2="lt2" tx2="dk2" accent1="accent1" accent2="accent2" accent3="accent3" accent4="accent4" accent5="accent5" accent6="accent6" hlink="hlink" folHlink="folHlink"/>
    </a:extraClrScheme>
    <a:extraClrScheme>
      <a:clrScheme name="template 9">
        <a:dk1>
          <a:srgbClr val="4D4D4D"/>
        </a:dk1>
        <a:lt1>
          <a:srgbClr val="FFFFFF"/>
        </a:lt1>
        <a:dk2>
          <a:srgbClr val="4D4D4D"/>
        </a:dk2>
        <a:lt2>
          <a:srgbClr val="473B9F"/>
        </a:lt2>
        <a:accent1>
          <a:srgbClr val="D7995B"/>
        </a:accent1>
        <a:accent2>
          <a:srgbClr val="C9CAE5"/>
        </a:accent2>
        <a:accent3>
          <a:srgbClr val="FFFFFF"/>
        </a:accent3>
        <a:accent4>
          <a:srgbClr val="404040"/>
        </a:accent4>
        <a:accent5>
          <a:srgbClr val="E8CAB5"/>
        </a:accent5>
        <a:accent6>
          <a:srgbClr val="B6B7CF"/>
        </a:accent6>
        <a:hlink>
          <a:srgbClr val="F5C0A3"/>
        </a:hlink>
        <a:folHlink>
          <a:srgbClr val="DDDDDD"/>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Into the Jungle XL by Slidesgo">
  <a:themeElements>
    <a:clrScheme name="Simple Light">
      <a:dk1>
        <a:srgbClr val="000000"/>
      </a:dk1>
      <a:lt1>
        <a:srgbClr val="FFFFFF"/>
      </a:lt1>
      <a:dk2>
        <a:srgbClr val="66724B"/>
      </a:dk2>
      <a:lt2>
        <a:srgbClr val="D2D6C9"/>
      </a:lt2>
      <a:accent1>
        <a:srgbClr val="005A2A"/>
      </a:accent1>
      <a:accent2>
        <a:srgbClr val="84A21D"/>
      </a:accent2>
      <a:accent3>
        <a:srgbClr val="A6D66B"/>
      </a:accent3>
      <a:accent4>
        <a:srgbClr val="003D1B"/>
      </a:accent4>
      <a:accent5>
        <a:srgbClr val="0F7437"/>
      </a:accent5>
      <a:accent6>
        <a:srgbClr val="EFFDE3"/>
      </a:accent6>
      <a:hlink>
        <a:srgbClr val="003D1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1681</Words>
  <Application>Microsoft Office PowerPoint</Application>
  <PresentationFormat>On-screen Show (16:9)</PresentationFormat>
  <Paragraphs>167</Paragraphs>
  <Slides>26</Slides>
  <Notes>25</Notes>
  <HiddenSlides>0</HiddenSlides>
  <MMClips>0</MMClips>
  <ScaleCrop>false</ScaleCrop>
  <HeadingPairs>
    <vt:vector size="6" baseType="variant">
      <vt:variant>
        <vt:lpstr>Fonts Used</vt:lpstr>
      </vt:variant>
      <vt:variant>
        <vt:i4>13</vt:i4>
      </vt:variant>
      <vt:variant>
        <vt:lpstr>Theme</vt:lpstr>
      </vt:variant>
      <vt:variant>
        <vt:i4>3</vt:i4>
      </vt:variant>
      <vt:variant>
        <vt:lpstr>Slide Titles</vt:lpstr>
      </vt:variant>
      <vt:variant>
        <vt:i4>26</vt:i4>
      </vt:variant>
    </vt:vector>
  </HeadingPairs>
  <TitlesOfParts>
    <vt:vector size="42" baseType="lpstr">
      <vt:lpstr>Lexend Tera</vt:lpstr>
      <vt:lpstr>Open Sans</vt:lpstr>
      <vt:lpstr>Arial</vt:lpstr>
      <vt:lpstr>work sans</vt:lpstr>
      <vt:lpstr>Nunito</vt:lpstr>
      <vt:lpstr>Montserrat</vt:lpstr>
      <vt:lpstr>yeseva one</vt:lpstr>
      <vt:lpstr>Caveat</vt:lpstr>
      <vt:lpstr>Fira Sans</vt:lpstr>
      <vt:lpstr>Times</vt:lpstr>
      <vt:lpstr>Arial Black</vt:lpstr>
      <vt:lpstr>Calibri</vt:lpstr>
      <vt:lpstr>OpenSansRegular</vt:lpstr>
      <vt:lpstr>Into the Jungle XL by Slidesgo</vt:lpstr>
      <vt:lpstr>template</vt:lpstr>
      <vt:lpstr>1_Into the Jungle XL by Slidesgo</vt:lpstr>
      <vt:lpstr>THE  FUTURE OF BRAZILIAN TROPICAL BIOMES</vt:lpstr>
      <vt:lpstr>BIOMES</vt:lpstr>
      <vt:lpstr>HERE IS THE SLIDE TITLE!</vt:lpstr>
      <vt:lpstr>AMAZON VS CERRADO</vt:lpstr>
      <vt:lpstr>BENEFITS FOR EVERYONE</vt:lpstr>
      <vt:lpstr> BENEFITS </vt:lpstr>
      <vt:lpstr>PUT IN SLIDE ABOVE IF MOVE SLIDE ABOVE</vt:lpstr>
      <vt:lpstr>CERRADO DEFORESTATION </vt:lpstr>
      <vt:lpstr>PowerPoint Presentation</vt:lpstr>
      <vt:lpstr>PowerPoint Presentation</vt:lpstr>
      <vt:lpstr>180,524</vt:lpstr>
      <vt:lpstr>FUTURE</vt:lpstr>
      <vt:lpstr>EXPORTS</vt:lpstr>
      <vt:lpstr>DIVIDE YOUR CONTENT</vt:lpstr>
      <vt:lpstr>EXPORTS</vt:lpstr>
      <vt:lpstr>EXPORTS IF CAN GET %’S</vt:lpstr>
      <vt:lpstr>From 2024, the EU will require firms working in deforestation hotspots to certify that their goods have not harmed forests after a cutoff date of 31 December 2020.</vt:lpstr>
      <vt:lpstr>EUROPEAN UNION</vt:lpstr>
      <vt:lpstr>333,000</vt:lpstr>
      <vt:lpstr>Without the Amazon &amp; Cerrado, we lose the fight against climate change</vt:lpstr>
      <vt:lpstr>03</vt:lpstr>
      <vt:lpstr> Just 14 global agriculture companies have the power to save it by ending deforestation and conversion in their supply chains by 2025. If not, this critical habitat, water source, and carbon sink may be lost forever—putting a livable climate and global food security in jeopardy.  </vt:lpstr>
      <vt:lpstr>FAIR TRADE</vt:lpstr>
      <vt:lpstr>HOW TO GET INVOLVED</vt:lpstr>
      <vt:lpstr>FAIRTRADE &amp; WORK RESOURCES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INTO THE JUNGLE</dc:title>
  <dc:creator>Poppy</dc:creator>
  <cp:lastModifiedBy>Poppy Nevin-Adley</cp:lastModifiedBy>
  <cp:revision>15</cp:revision>
  <dcterms:modified xsi:type="dcterms:W3CDTF">2023-03-09T10:10:54Z</dcterms:modified>
</cp:coreProperties>
</file>